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85" r:id="rId2"/>
    <p:sldMasterId id="2147483692" r:id="rId3"/>
    <p:sldMasterId id="2147483741" r:id="rId4"/>
  </p:sldMasterIdLst>
  <p:notesMasterIdLst>
    <p:notesMasterId r:id="rId20"/>
  </p:notesMasterIdLst>
  <p:handoutMasterIdLst>
    <p:handoutMasterId r:id="rId21"/>
  </p:handoutMasterIdLst>
  <p:sldIdLst>
    <p:sldId id="335" r:id="rId5"/>
    <p:sldId id="337" r:id="rId6"/>
    <p:sldId id="339" r:id="rId7"/>
    <p:sldId id="344" r:id="rId8"/>
    <p:sldId id="352" r:id="rId9"/>
    <p:sldId id="338" r:id="rId10"/>
    <p:sldId id="343" r:id="rId11"/>
    <p:sldId id="341" r:id="rId12"/>
    <p:sldId id="345" r:id="rId13"/>
    <p:sldId id="351" r:id="rId14"/>
    <p:sldId id="353" r:id="rId15"/>
    <p:sldId id="347" r:id="rId16"/>
    <p:sldId id="349" r:id="rId17"/>
    <p:sldId id="348" r:id="rId18"/>
    <p:sldId id="336"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IVA" id="{8EBFC690-3BED-4F28-8A9C-2ACEDA0A288A}">
          <p14:sldIdLst>
            <p14:sldId id="335"/>
            <p14:sldId id="337"/>
            <p14:sldId id="339"/>
            <p14:sldId id="344"/>
            <p14:sldId id="352"/>
            <p14:sldId id="338"/>
            <p14:sldId id="343"/>
            <p14:sldId id="341"/>
            <p14:sldId id="345"/>
            <p14:sldId id="351"/>
            <p14:sldId id="353"/>
            <p14:sldId id="347"/>
            <p14:sldId id="349"/>
            <p14:sldId id="348"/>
            <p14:sldId id="336"/>
          </p14:sldIdLst>
        </p14:section>
      </p14:sectionLst>
    </p:ext>
    <p:ext uri="{EFAFB233-063F-42B5-8137-9DF3F51BA10A}">
      <p15:sldGuideLst xmlns:p15="http://schemas.microsoft.com/office/powerpoint/2012/main">
        <p15:guide id="1" orient="horz" pos="288">
          <p15:clr>
            <a:srgbClr val="A4A3A4"/>
          </p15:clr>
        </p15:guide>
        <p15:guide id="2" orient="horz" pos="3886">
          <p15:clr>
            <a:srgbClr val="A4A3A4"/>
          </p15:clr>
        </p15:guide>
        <p15:guide id="3" pos="5473">
          <p15:clr>
            <a:srgbClr val="A4A3A4"/>
          </p15:clr>
        </p15:guide>
        <p15:guide id="4" pos="3835">
          <p15:clr>
            <a:srgbClr val="A4A3A4"/>
          </p15:clr>
        </p15:guide>
        <p15:guide id="5" pos="289">
          <p15:clr>
            <a:srgbClr val="A4A3A4"/>
          </p15:clr>
        </p15:guide>
        <p15:guide id="6" pos="192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CE"/>
    <a:srgbClr val="F6F6F6"/>
    <a:srgbClr val="6666FF"/>
    <a:srgbClr val="CCFF99"/>
    <a:srgbClr val="CCECFF"/>
    <a:srgbClr val="FFFFFF"/>
    <a:srgbClr val="6600CC"/>
    <a:srgbClr val="99CCFF"/>
    <a:srgbClr val="CCC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9117C1-6F56-46DE-8B7F-AF8F4CEE741D}">
  <a:tblStyle styleId="{EE9117C1-6F56-46DE-8B7F-AF8F4CEE741D}" styleName="Verizon Table 1">
    <a:wholeTbl>
      <a:tcTxStyle>
        <a:fontRef idx="minor"/>
        <a:srgbClr val="333333"/>
      </a:tcTxStyle>
      <a:tcStyle>
        <a:tcBdr>
          <a:left>
            <a:ln>
              <a:noFill/>
            </a:ln>
          </a:left>
          <a:right>
            <a:ln>
              <a:noFill/>
            </a:ln>
          </a:right>
          <a:top>
            <a:ln w="6350">
              <a:solidFill>
                <a:srgbClr val="333333"/>
              </a:solidFill>
            </a:ln>
          </a:top>
          <a:bottom>
            <a:ln w="6350">
              <a:solidFill>
                <a:srgbClr val="333333"/>
              </a:solidFill>
            </a:ln>
          </a:bottom>
          <a:insideH>
            <a:ln w="6350">
              <a:solidFill>
                <a:srgbClr val="333333"/>
              </a:solidFill>
            </a:ln>
          </a:insideH>
          <a:insideV>
            <a:ln>
              <a:noFill/>
            </a:ln>
          </a:insideV>
        </a:tcBdr>
        <a:fill>
          <a:noFill/>
        </a:fill>
      </a:tcStyle>
    </a:wholeTbl>
    <a:band1H>
      <a:tcStyle>
        <a:tcBdr/>
        <a:fill>
          <a:solidFill>
            <a:srgbClr val="F6F6F6"/>
          </a:solidFill>
        </a:fill>
      </a:tcStyle>
    </a:band1H>
    <a:band2H>
      <a:tcStyle>
        <a:tcBdr/>
        <a:fill>
          <a:noFill/>
        </a:fill>
      </a:tcStyle>
    </a:band2H>
    <a:band1V>
      <a:tcStyle>
        <a:tcBdr/>
        <a:fill>
          <a:solidFill>
            <a:srgbClr val="F6F6F6"/>
          </a:solid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6350">
              <a:solidFill>
                <a:srgbClr val="333333"/>
              </a:solidFill>
            </a:ln>
          </a:top>
          <a:bottom>
            <a:ln>
              <a:noFill/>
            </a:ln>
          </a:bottom>
        </a:tcBdr>
        <a:fill>
          <a:noFill/>
        </a:fill>
      </a:tcStyle>
    </a:lastRow>
    <a:firstRow>
      <a:tcTxStyle b="on">
        <a:fontRef idx="minor"/>
        <a:srgbClr val="000000"/>
      </a:tcTxStyle>
      <a:tcStyle>
        <a:tcBdr>
          <a:top>
            <a:ln>
              <a:noFill/>
            </a:ln>
          </a:top>
          <a:bottom>
            <a:ln w="6350">
              <a:solidFill>
                <a:srgbClr val="33333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21" autoAdjust="0"/>
    <p:restoredTop sz="94660" autoAdjust="0"/>
  </p:normalViewPr>
  <p:slideViewPr>
    <p:cSldViewPr snapToGrid="0" snapToObjects="1">
      <p:cViewPr varScale="1">
        <p:scale>
          <a:sx n="119" d="100"/>
          <a:sy n="119" d="100"/>
        </p:scale>
        <p:origin x="1444" y="72"/>
      </p:cViewPr>
      <p:guideLst>
        <p:guide orient="horz" pos="288"/>
        <p:guide orient="horz" pos="3886"/>
        <p:guide pos="5473"/>
        <p:guide pos="3835"/>
        <p:guide pos="289"/>
        <p:guide pos="192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1" d="100"/>
          <a:sy n="111" d="100"/>
        </p:scale>
        <p:origin x="-51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US" dirty="0" smtClean="0">
                <a:latin typeface="Arial"/>
              </a:rPr>
              <a:t>Month 00, 0000</a:t>
            </a:r>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80A9AB-D4B5-B145-9C5F-439754C2A12C}"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8485727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r>
              <a:rPr lang="en-US" dirty="0" smtClean="0"/>
              <a:t>Month 00, 0000</a:t>
            </a:r>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81000" y="4343400"/>
            <a:ext cx="60960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0F377F13-34CC-6843-96E7-4A03CB8BBE85}" type="slidenum">
              <a:rPr lang="en-US" smtClean="0"/>
              <a:pPr/>
              <a:t>‹#›</a:t>
            </a:fld>
            <a:endParaRPr lang="en-US" dirty="0"/>
          </a:p>
        </p:txBody>
      </p:sp>
    </p:spTree>
    <p:extLst>
      <p:ext uri="{BB962C8B-B14F-4D97-AF65-F5344CB8AC3E}">
        <p14:creationId xmlns:p14="http://schemas.microsoft.com/office/powerpoint/2010/main" val="44084133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55890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Green">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userDrawn="1"/>
          </p:nvSpPr>
          <p:spPr bwMode="hidden">
            <a:xfrm>
              <a:off x="2514600" y="1280160"/>
              <a:ext cx="4114800" cy="4114800"/>
            </a:xfrm>
            <a:prstGeom prst="ellipse">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dirty="0" smtClean="0"/>
              <a:t>Month 00, 0000</a:t>
            </a:r>
            <a:endParaRPr lang="en-US" dirty="0"/>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535254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Blue">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userDrawn="1"/>
          </p:nvSpPr>
          <p:spPr bwMode="hidden">
            <a:xfrm>
              <a:off x="2514600" y="1280160"/>
              <a:ext cx="4114800" cy="4114800"/>
            </a:xfrm>
            <a:prstGeom prst="ellipse">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dirty="0" smtClean="0"/>
              <a:t>Month 00, 0000</a:t>
            </a:r>
            <a:endParaRPr lang="en-US" dirty="0"/>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3328080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Yellow">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userDrawn="1"/>
          </p:nvSpPr>
          <p:spPr bwMode="hidden">
            <a:xfrm>
              <a:off x="2514600" y="1280160"/>
              <a:ext cx="4114800" cy="4114800"/>
            </a:xfrm>
            <a:prstGeom prst="ellipse">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dirty="0" smtClean="0"/>
              <a:t>Month 00, 0000</a:t>
            </a:r>
            <a:endParaRPr lang="en-US" dirty="0"/>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4217474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Orange">
    <p:bg>
      <p:bgPr>
        <a:solidFill>
          <a:schemeClr val="accent2"/>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2514600" y="1280160"/>
            <a:ext cx="4114800" cy="4114800"/>
            <a:chOff x="2514600" y="1280160"/>
            <a:chExt cx="4114800" cy="4114800"/>
          </a:xfrm>
        </p:grpSpPr>
        <p:sp>
          <p:nvSpPr>
            <p:cNvPr id="7" name="Oval 6"/>
            <p:cNvSpPr>
              <a:spLocks noChangeAspect="1"/>
            </p:cNvSpPr>
            <p:nvPr userDrawn="1"/>
          </p:nvSpPr>
          <p:spPr bwMode="gray">
            <a:xfrm>
              <a:off x="2514600" y="12801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userDrawn="1"/>
          </p:nvSpPr>
          <p:spPr bwMode="hidden">
            <a:xfrm>
              <a:off x="2514600" y="1280160"/>
              <a:ext cx="4114800" cy="4114800"/>
            </a:xfrm>
            <a:prstGeom prst="ellipse">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grpSp>
      <p:sp>
        <p:nvSpPr>
          <p:cNvPr id="2" name="Title 1"/>
          <p:cNvSpPr>
            <a:spLocks noGrp="1"/>
          </p:cNvSpPr>
          <p:nvPr userDrawn="1">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userDrawn="1">
            <p:ph type="dt" sz="half" idx="10"/>
          </p:nvPr>
        </p:nvSpPr>
        <p:spPr bwMode="gray"/>
        <p:txBody>
          <a:bodyPr/>
          <a:lstStyle/>
          <a:p>
            <a:r>
              <a:rPr lang="en-US" dirty="0" smtClean="0"/>
              <a:t>Month 00, 0000</a:t>
            </a:r>
            <a:endParaRPr lang="en-US" dirty="0"/>
          </a:p>
        </p:txBody>
      </p:sp>
      <p:sp>
        <p:nvSpPr>
          <p:cNvPr id="6" name="Slide Number Placeholder 5"/>
          <p:cNvSpPr>
            <a:spLocks noGrp="1"/>
          </p:cNvSpPr>
          <p:nvPr userDrawn="1">
            <p:ph type="sldNum" sz="quarter" idx="12"/>
          </p:nvPr>
        </p:nvSpPr>
        <p:spPr bwMode="gray"/>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4024420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lternate Section Header">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403577"/>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dirty="0" smtClean="0"/>
              <a:t>Month 00, 0000</a:t>
            </a:r>
            <a:endParaRPr lang="en-US" dirty="0"/>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Text Placeholder 9"/>
          <p:cNvSpPr>
            <a:spLocks noGrp="1"/>
          </p:cNvSpPr>
          <p:nvPr>
            <p:ph type="body" sz="quarter" idx="13"/>
          </p:nvPr>
        </p:nvSpPr>
        <p:spPr>
          <a:xfrm>
            <a:off x="4800599" y="413480"/>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4533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lternate Section Header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bwMode="gray">
          <a:xfrm>
            <a:off x="457200" y="403577"/>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dirty="0" smtClean="0"/>
              <a:t>Month 00, 0000</a:t>
            </a:r>
            <a:endParaRPr lang="en-US" dirty="0"/>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Text Placeholder 9"/>
          <p:cNvSpPr>
            <a:spLocks noGrp="1"/>
          </p:cNvSpPr>
          <p:nvPr>
            <p:ph type="body" sz="quarter" idx="13"/>
          </p:nvPr>
        </p:nvSpPr>
        <p:spPr>
          <a:xfrm>
            <a:off x="4800599" y="413480"/>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6218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lternate Section Header Blu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bwMode="gray">
          <a:xfrm>
            <a:off x="457200" y="403577"/>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dirty="0" smtClean="0"/>
              <a:t>Month 00, 0000</a:t>
            </a:r>
            <a:endParaRPr lang="en-US" dirty="0"/>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Text Placeholder 9"/>
          <p:cNvSpPr>
            <a:spLocks noGrp="1"/>
          </p:cNvSpPr>
          <p:nvPr>
            <p:ph type="body" sz="quarter" idx="13"/>
          </p:nvPr>
        </p:nvSpPr>
        <p:spPr>
          <a:xfrm>
            <a:off x="4800599" y="413480"/>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4418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lternate Section Header Yellow">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bwMode="gray">
          <a:xfrm>
            <a:off x="457200" y="403577"/>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dirty="0" smtClean="0"/>
              <a:t>Month 00, 0000</a:t>
            </a:r>
            <a:endParaRPr lang="en-US" dirty="0"/>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Text Placeholder 9"/>
          <p:cNvSpPr>
            <a:spLocks noGrp="1"/>
          </p:cNvSpPr>
          <p:nvPr>
            <p:ph type="body" sz="quarter" idx="13"/>
          </p:nvPr>
        </p:nvSpPr>
        <p:spPr>
          <a:xfrm>
            <a:off x="4800599" y="413480"/>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31164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lternate Section Header Orange">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bwMode="gray">
          <a:xfrm>
            <a:off x="457200" y="403577"/>
            <a:ext cx="3886200" cy="2514600"/>
          </a:xfrm>
        </p:spPr>
        <p:txBody>
          <a:bodyPr lIns="0" rIns="0" anchor="t" anchorCtr="0">
            <a:noAutofit/>
          </a:bodyPr>
          <a:lstStyle>
            <a:lvl1pPr algn="l">
              <a:lnSpc>
                <a:spcPct val="90000"/>
              </a:lnSpc>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dirty="0" smtClean="0"/>
              <a:t>Month 00, 0000</a:t>
            </a:r>
            <a:endParaRPr lang="en-US" dirty="0"/>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Text Placeholder 9"/>
          <p:cNvSpPr>
            <a:spLocks noGrp="1"/>
          </p:cNvSpPr>
          <p:nvPr>
            <p:ph type="body" sz="quarter" idx="13"/>
          </p:nvPr>
        </p:nvSpPr>
        <p:spPr>
          <a:xfrm>
            <a:off x="4800599" y="413480"/>
            <a:ext cx="3886200" cy="3657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3655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403577"/>
            <a:ext cx="5632704" cy="2514600"/>
          </a:xfrm>
        </p:spPr>
        <p:txBody>
          <a:bodyPr>
            <a:noAutofit/>
          </a:bodyPr>
          <a:lstStyle>
            <a:lvl1pPr>
              <a:lnSpc>
                <a:spcPct val="90000"/>
              </a:lnSpc>
              <a:defRPr sz="4000"/>
            </a:lvl1pPr>
          </a:lstStyle>
          <a:p>
            <a:r>
              <a:rPr lang="en-US" smtClean="0"/>
              <a:t>Click to edit Master title style</a:t>
            </a:r>
            <a:endParaRPr lang="en-US" dirty="0"/>
          </a:p>
        </p:txBody>
      </p:sp>
      <p:sp>
        <p:nvSpPr>
          <p:cNvPr id="3" name="Date Placeholder 2"/>
          <p:cNvSpPr>
            <a:spLocks noGrp="1"/>
          </p:cNvSpPr>
          <p:nvPr>
            <p:ph type="dt" sz="half" idx="10"/>
          </p:nvPr>
        </p:nvSpPr>
        <p:spPr bwMode="gray"/>
        <p:txBody>
          <a:bodyPr/>
          <a:lstStyle/>
          <a:p>
            <a:r>
              <a:rPr lang="en-US" dirty="0"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2461575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Green">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128781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ne Statement &amp; Picture">
    <p:spTree>
      <p:nvGrpSpPr>
        <p:cNvPr id="1" name=""/>
        <p:cNvGrpSpPr/>
        <p:nvPr/>
      </p:nvGrpSpPr>
      <p:grpSpPr>
        <a:xfrm>
          <a:off x="0" y="0"/>
          <a:ext cx="0" cy="0"/>
          <a:chOff x="0" y="0"/>
          <a:chExt cx="0" cy="0"/>
        </a:xfrm>
      </p:grpSpPr>
      <p:sp>
        <p:nvSpPr>
          <p:cNvPr id="6" name="Picture Placeholder 6"/>
          <p:cNvSpPr>
            <a:spLocks noGrp="1"/>
          </p:cNvSpPr>
          <p:nvPr>
            <p:ph type="pic" sz="quarter" idx="13" hasCustomPrompt="1"/>
          </p:nvPr>
        </p:nvSpPr>
        <p:spPr bwMode="gray">
          <a:xfrm>
            <a:off x="3044952" y="0"/>
            <a:ext cx="6099048" cy="6858000"/>
          </a:xfrm>
          <a:noFill/>
        </p:spPr>
        <p:txBody>
          <a:bodyPr anchor="ctr" anchorCtr="0">
            <a:normAutofit/>
          </a:bodyPr>
          <a:lstStyle>
            <a:lvl1pPr marL="0" marR="0" indent="0" algn="ctr" defTabSz="457200" rtl="0" eaLnBrk="1" fontAlgn="auto" latinLnBrk="0" hangingPunct="1">
              <a:lnSpc>
                <a:spcPct val="100000"/>
              </a:lnSpc>
              <a:spcBef>
                <a:spcPts val="60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8:9 proportion.</a:t>
            </a:r>
          </a:p>
        </p:txBody>
      </p:sp>
      <p:sp>
        <p:nvSpPr>
          <p:cNvPr id="3" name="Date Placeholder 2"/>
          <p:cNvSpPr>
            <a:spLocks noGrp="1"/>
          </p:cNvSpPr>
          <p:nvPr>
            <p:ph type="dt" sz="half" idx="10"/>
          </p:nvPr>
        </p:nvSpPr>
        <p:spPr bwMode="gray"/>
        <p:txBody>
          <a:bodyPr/>
          <a:lstStyle/>
          <a:p>
            <a:r>
              <a:rPr lang="en-US" dirty="0"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8" name="Text Placeholder 21"/>
          <p:cNvSpPr>
            <a:spLocks noGrp="1"/>
          </p:cNvSpPr>
          <p:nvPr>
            <p:ph type="body" sz="quarter" idx="16"/>
          </p:nvPr>
        </p:nvSpPr>
        <p:spPr bwMode="gray">
          <a:xfrm>
            <a:off x="457200" y="423004"/>
            <a:ext cx="2130552" cy="5746021"/>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ooter Placeholder 4"/>
          <p:cNvSpPr txBox="1">
            <a:spLocks/>
          </p:cNvSpPr>
          <p:nvPr userDrawn="1"/>
        </p:nvSpPr>
        <p:spPr>
          <a:xfrm>
            <a:off x="3511296" y="6419088"/>
            <a:ext cx="4041648" cy="228600"/>
          </a:xfrm>
          <a:prstGeom prst="rect">
            <a:avLst/>
          </a:prstGeom>
          <a:noFill/>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0021194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ne Statement &amp; Content">
    <p:bg>
      <p:bgPr>
        <a:solidFill>
          <a:schemeClr val="accent2"/>
        </a:solidFill>
        <a:effectLst/>
      </p:bgPr>
    </p:bg>
    <p:spTree>
      <p:nvGrpSpPr>
        <p:cNvPr id="1" name=""/>
        <p:cNvGrpSpPr/>
        <p:nvPr/>
      </p:nvGrpSpPr>
      <p:grpSpPr>
        <a:xfrm>
          <a:off x="0" y="0"/>
          <a:ext cx="0" cy="0"/>
          <a:chOff x="0" y="0"/>
          <a:chExt cx="0" cy="0"/>
        </a:xfrm>
      </p:grpSpPr>
      <p:sp>
        <p:nvSpPr>
          <p:cNvPr id="11" name="Rectangle 10"/>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dirty="0"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23004"/>
            <a:ext cx="2130552" cy="5746021"/>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7"/>
          </p:nvPr>
        </p:nvSpPr>
        <p:spPr>
          <a:xfrm>
            <a:off x="3511296" y="457199"/>
            <a:ext cx="5175504" cy="57118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ooter Placeholder 4"/>
          <p:cNvSpPr txBox="1">
            <a:spLocks/>
          </p:cNvSpPr>
          <p:nvPr userDrawn="1"/>
        </p:nvSpPr>
        <p:spPr>
          <a:xfrm>
            <a:off x="3511296" y="6419088"/>
            <a:ext cx="4041648" cy="228600"/>
          </a:xfrm>
          <a:prstGeom prst="rect">
            <a:avLst/>
          </a:prstGeom>
          <a:noFill/>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5593658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ne Statement &amp; Chart">
    <p:bg>
      <p:bgPr>
        <a:solidFill>
          <a:schemeClr val="accent2"/>
        </a:solidFill>
        <a:effectLst/>
      </p:bgPr>
    </p:bg>
    <p:spTree>
      <p:nvGrpSpPr>
        <p:cNvPr id="1" name=""/>
        <p:cNvGrpSpPr/>
        <p:nvPr/>
      </p:nvGrpSpPr>
      <p:grpSpPr>
        <a:xfrm>
          <a:off x="0" y="0"/>
          <a:ext cx="0" cy="0"/>
          <a:chOff x="0" y="0"/>
          <a:chExt cx="0" cy="0"/>
        </a:xfrm>
      </p:grpSpPr>
      <p:sp>
        <p:nvSpPr>
          <p:cNvPr id="8" name="Rectangle 7"/>
          <p:cNvSpPr/>
          <p:nvPr userDrawn="1"/>
        </p:nvSpPr>
        <p:spPr bwMode="hidden">
          <a:xfrm>
            <a:off x="3054096" y="-2"/>
            <a:ext cx="6089904" cy="685800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dirty="0"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Text Placeholder 21"/>
          <p:cNvSpPr>
            <a:spLocks noGrp="1"/>
          </p:cNvSpPr>
          <p:nvPr>
            <p:ph type="body" sz="quarter" idx="16"/>
          </p:nvPr>
        </p:nvSpPr>
        <p:spPr bwMode="gray">
          <a:xfrm>
            <a:off x="457200" y="423004"/>
            <a:ext cx="2130552" cy="5746021"/>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hart Placeholder 6"/>
          <p:cNvSpPr>
            <a:spLocks noGrp="1"/>
          </p:cNvSpPr>
          <p:nvPr>
            <p:ph type="chart" sz="quarter" idx="18" hasCustomPrompt="1"/>
          </p:nvPr>
        </p:nvSpPr>
        <p:spPr>
          <a:xfrm>
            <a:off x="3511550" y="457200"/>
            <a:ext cx="5175250" cy="5711824"/>
          </a:xfrm>
        </p:spPr>
        <p:txBody>
          <a:bodyPr anchor="ctr" anchorCtr="0">
            <a:normAutofit/>
          </a:bodyPr>
          <a:lstStyle>
            <a:lvl1pPr algn="ctr">
              <a:defRPr sz="1200" b="0"/>
            </a:lvl1pPr>
          </a:lstStyle>
          <a:p>
            <a:r>
              <a:rPr lang="en-US" dirty="0" smtClean="0"/>
              <a:t>Click icon to add chart.</a:t>
            </a:r>
            <a:endParaRPr lang="en-US" dirty="0"/>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ooter Placeholder 4"/>
          <p:cNvSpPr txBox="1">
            <a:spLocks/>
          </p:cNvSpPr>
          <p:nvPr userDrawn="1"/>
        </p:nvSpPr>
        <p:spPr>
          <a:xfrm>
            <a:off x="3511296" y="6419088"/>
            <a:ext cx="4041648" cy="228600"/>
          </a:xfrm>
          <a:prstGeom prst="rect">
            <a:avLst/>
          </a:prstGeom>
          <a:noFill/>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936693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ree Statement">
    <p:spTree>
      <p:nvGrpSpPr>
        <p:cNvPr id="1" name=""/>
        <p:cNvGrpSpPr/>
        <p:nvPr/>
      </p:nvGrpSpPr>
      <p:grpSpPr>
        <a:xfrm>
          <a:off x="0" y="0"/>
          <a:ext cx="0" cy="0"/>
          <a:chOff x="0" y="0"/>
          <a:chExt cx="0" cy="0"/>
        </a:xfrm>
      </p:grpSpPr>
      <p:sp>
        <p:nvSpPr>
          <p:cNvPr id="13" name="Rectangle 12"/>
          <p:cNvSpPr/>
          <p:nvPr userDrawn="1"/>
        </p:nvSpPr>
        <p:spPr bwMode="gray">
          <a:xfrm>
            <a:off x="6089904" y="-2"/>
            <a:ext cx="3054096" cy="6858002"/>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userDrawn="1"/>
        </p:nvSpPr>
        <p:spPr bwMode="gray">
          <a:xfrm>
            <a:off x="3054096" y="-2"/>
            <a:ext cx="3035808" cy="685800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bwMode="gray"/>
        <p:txBody>
          <a:bodyPr/>
          <a:lstStyle/>
          <a:p>
            <a:r>
              <a:rPr lang="en-US" dirty="0"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2" name="Text Placeholder 21"/>
          <p:cNvSpPr>
            <a:spLocks noGrp="1"/>
          </p:cNvSpPr>
          <p:nvPr>
            <p:ph type="body" sz="quarter" idx="16"/>
          </p:nvPr>
        </p:nvSpPr>
        <p:spPr bwMode="gray">
          <a:xfrm>
            <a:off x="457200" y="423004"/>
            <a:ext cx="2130552" cy="5746021"/>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ext Placeholder 21"/>
          <p:cNvSpPr>
            <a:spLocks noGrp="1"/>
          </p:cNvSpPr>
          <p:nvPr>
            <p:ph type="body" sz="quarter" idx="17"/>
          </p:nvPr>
        </p:nvSpPr>
        <p:spPr bwMode="gray">
          <a:xfrm>
            <a:off x="3511296" y="423004"/>
            <a:ext cx="2130552" cy="5746021"/>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Text Placeholder 21"/>
          <p:cNvSpPr>
            <a:spLocks noGrp="1"/>
          </p:cNvSpPr>
          <p:nvPr>
            <p:ph type="body" sz="quarter" idx="18"/>
          </p:nvPr>
        </p:nvSpPr>
        <p:spPr bwMode="gray">
          <a:xfrm>
            <a:off x="6556248" y="423004"/>
            <a:ext cx="2130552" cy="5746021"/>
          </a:xfrm>
        </p:spPr>
        <p:txBody>
          <a:bodyPr/>
          <a:lstStyle>
            <a:lvl1pPr>
              <a:lnSpc>
                <a:spcPct val="90000"/>
              </a:lnSpc>
              <a:spcBef>
                <a:spcPts val="900"/>
              </a:spcBef>
              <a:defRPr sz="2600">
                <a:solidFill>
                  <a:schemeClr val="accent1"/>
                </a:solidFill>
                <a:latin typeface="+mj-lt"/>
              </a:defRPr>
            </a:lvl1pPr>
            <a:lvl2pPr>
              <a:spcBef>
                <a:spcPts val="900"/>
              </a:spcBef>
              <a:defRPr>
                <a:solidFill>
                  <a:schemeClr val="tx1"/>
                </a:solidFill>
              </a:defRPr>
            </a:lvl2pPr>
            <a:lvl3pPr>
              <a:spcBef>
                <a:spcPts val="600"/>
              </a:spcBef>
              <a:defRPr>
                <a:solidFill>
                  <a:schemeClr val="tx1"/>
                </a:solidFill>
              </a:defRPr>
            </a:lvl3pPr>
            <a:lvl4pPr>
              <a:spcBef>
                <a:spcPts val="600"/>
              </a:spcBef>
              <a:defRPr>
                <a:solidFill>
                  <a:schemeClr val="tx1"/>
                </a:solidFill>
              </a:defRPr>
            </a:lvl4pPr>
            <a:lvl5pPr>
              <a:spcBef>
                <a:spcPts val="600"/>
              </a:spcBef>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ooter Placeholder 4"/>
          <p:cNvSpPr txBox="1">
            <a:spLocks/>
          </p:cNvSpPr>
          <p:nvPr userDrawn="1"/>
        </p:nvSpPr>
        <p:spPr>
          <a:xfrm>
            <a:off x="2057400" y="6419088"/>
            <a:ext cx="4041648" cy="228600"/>
          </a:xfrm>
          <a:prstGeom prst="rect">
            <a:avLst/>
          </a:prstGeom>
          <a:noFill/>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38890746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ix Statement">
    <p:bg>
      <p:bgPr>
        <a:solidFill>
          <a:schemeClr val="accent2"/>
        </a:solidFill>
        <a:effectLst/>
      </p:bgPr>
    </p:bg>
    <p:spTree>
      <p:nvGrpSpPr>
        <p:cNvPr id="1" name=""/>
        <p:cNvGrpSpPr/>
        <p:nvPr/>
      </p:nvGrpSpPr>
      <p:grpSpPr>
        <a:xfrm>
          <a:off x="0" y="0"/>
          <a:ext cx="0" cy="0"/>
          <a:chOff x="0" y="0"/>
          <a:chExt cx="0" cy="0"/>
        </a:xfrm>
      </p:grpSpPr>
      <p:sp>
        <p:nvSpPr>
          <p:cNvPr id="14" name="Rectangle 13"/>
          <p:cNvSpPr/>
          <p:nvPr userDrawn="1"/>
        </p:nvSpPr>
        <p:spPr bwMode="gray">
          <a:xfrm>
            <a:off x="3054097" y="3419856"/>
            <a:ext cx="3035807" cy="3438144"/>
          </a:xfrm>
          <a:prstGeom prst="rect">
            <a:avLst/>
          </a:prstGeom>
          <a:solidFill>
            <a:srgbClr val="E9F8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1" name="Rectangle 20"/>
          <p:cNvSpPr/>
          <p:nvPr userDrawn="1"/>
        </p:nvSpPr>
        <p:spPr bwMode="gray">
          <a:xfrm>
            <a:off x="0"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25" name="Rectangle 24"/>
          <p:cNvSpPr/>
          <p:nvPr userDrawn="1"/>
        </p:nvSpPr>
        <p:spPr bwMode="gray">
          <a:xfrm>
            <a:off x="6089904" y="0"/>
            <a:ext cx="3054096" cy="3419856"/>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sp>
        <p:nvSpPr>
          <p:cNvPr id="15" name="Text Placeholder 14"/>
          <p:cNvSpPr>
            <a:spLocks noGrp="1"/>
          </p:cNvSpPr>
          <p:nvPr>
            <p:ph type="body" sz="quarter" idx="10"/>
          </p:nvPr>
        </p:nvSpPr>
        <p:spPr bwMode="gray">
          <a:xfrm>
            <a:off x="457200"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6" name="Text Placeholder 14"/>
          <p:cNvSpPr>
            <a:spLocks noGrp="1"/>
          </p:cNvSpPr>
          <p:nvPr>
            <p:ph type="body" sz="quarter" idx="11"/>
          </p:nvPr>
        </p:nvSpPr>
        <p:spPr bwMode="gray">
          <a:xfrm>
            <a:off x="3502152"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7" name="Text Placeholder 14"/>
          <p:cNvSpPr>
            <a:spLocks noGrp="1"/>
          </p:cNvSpPr>
          <p:nvPr>
            <p:ph type="body" sz="quarter" idx="12"/>
          </p:nvPr>
        </p:nvSpPr>
        <p:spPr bwMode="gray">
          <a:xfrm>
            <a:off x="6556248" y="429768"/>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8" name="Text Placeholder 14"/>
          <p:cNvSpPr>
            <a:spLocks noGrp="1"/>
          </p:cNvSpPr>
          <p:nvPr>
            <p:ph type="body" sz="quarter" idx="13"/>
          </p:nvPr>
        </p:nvSpPr>
        <p:spPr bwMode="gray">
          <a:xfrm>
            <a:off x="457200"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19" name="Text Placeholder 14"/>
          <p:cNvSpPr>
            <a:spLocks noGrp="1"/>
          </p:cNvSpPr>
          <p:nvPr>
            <p:ph type="body" sz="quarter" idx="14"/>
          </p:nvPr>
        </p:nvSpPr>
        <p:spPr bwMode="gray">
          <a:xfrm>
            <a:off x="3502152"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20" name="Text Placeholder 14"/>
          <p:cNvSpPr>
            <a:spLocks noGrp="1"/>
          </p:cNvSpPr>
          <p:nvPr>
            <p:ph type="body" sz="quarter" idx="15"/>
          </p:nvPr>
        </p:nvSpPr>
        <p:spPr bwMode="gray">
          <a:xfrm>
            <a:off x="6556248" y="3851439"/>
            <a:ext cx="2130552" cy="2286000"/>
          </a:xfrm>
        </p:spPr>
        <p:txBody>
          <a:bodyPr>
            <a:normAutofit/>
          </a:bodyPr>
          <a:lstStyle>
            <a:lvl1pPr>
              <a:lnSpc>
                <a:spcPct val="90000"/>
              </a:lnSpc>
              <a:spcBef>
                <a:spcPts val="0"/>
              </a:spcBef>
              <a:defRPr sz="2000" b="1">
                <a:solidFill>
                  <a:schemeClr val="accent1"/>
                </a:solidFill>
                <a:latin typeface="+mj-lt"/>
              </a:defRPr>
            </a:lvl1pPr>
          </a:lstStyle>
          <a:p>
            <a:pPr lvl="0"/>
            <a:r>
              <a:rPr lang="en-US" smtClean="0"/>
              <a:t>Click to edit Master text styles</a:t>
            </a:r>
          </a:p>
        </p:txBody>
      </p:sp>
      <p:sp>
        <p:nvSpPr>
          <p:cNvPr id="3" name="Date Placeholder 2"/>
          <p:cNvSpPr>
            <a:spLocks noGrp="1"/>
          </p:cNvSpPr>
          <p:nvPr>
            <p:ph type="dt" sz="half" idx="16"/>
          </p:nvPr>
        </p:nvSpPr>
        <p:spPr/>
        <p:txBody>
          <a:bodyPr/>
          <a:lstStyle/>
          <a:p>
            <a:r>
              <a:rPr lang="en-US" dirty="0" smtClean="0"/>
              <a:t>Month 00, 0000</a:t>
            </a:r>
            <a:endParaRPr lang="en-US" dirty="0"/>
          </a:p>
        </p:txBody>
      </p:sp>
      <p:sp>
        <p:nvSpPr>
          <p:cNvPr id="5" name="Slide Number Placeholder 4"/>
          <p:cNvSpPr>
            <a:spLocks noGrp="1"/>
          </p:cNvSpPr>
          <p:nvPr>
            <p:ph type="sldNum" sz="quarter" idx="18"/>
          </p:nvPr>
        </p:nvSpPr>
        <p:spPr/>
        <p:txBody>
          <a:bodyPr/>
          <a:lstStyle/>
          <a:p>
            <a:fld id="{E12D0507-9F86-7A45-BE8E-43760B9F92AA}" type="slidenum">
              <a:rPr lang="en-US" smtClean="0"/>
              <a:pPr/>
              <a:t>‹#›</a:t>
            </a:fld>
            <a:endParaRPr lang="en-US" dirty="0"/>
          </a:p>
        </p:txBody>
      </p:sp>
      <p:pic>
        <p:nvPicPr>
          <p:cNvPr id="22"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Footer Placeholder 4"/>
          <p:cNvSpPr txBox="1">
            <a:spLocks/>
          </p:cNvSpPr>
          <p:nvPr userDrawn="1"/>
        </p:nvSpPr>
        <p:spPr>
          <a:xfrm>
            <a:off x="2057400" y="6419088"/>
            <a:ext cx="4041648" cy="228600"/>
          </a:xfrm>
          <a:prstGeom prst="rect">
            <a:avLst/>
          </a:prstGeom>
          <a:noFill/>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8369409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mp; On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dirty="0"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gray">
          <a:xfrm>
            <a:off x="457200" y="423005"/>
            <a:ext cx="2130552" cy="5746020"/>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21" hasCustomPrompt="1"/>
          </p:nvPr>
        </p:nvSpPr>
        <p:spPr bwMode="gray">
          <a:xfrm>
            <a:off x="3369564" y="1371600"/>
            <a:ext cx="5317236" cy="3190342"/>
          </a:xfrm>
          <a:noFill/>
        </p:spPr>
        <p:txBody>
          <a:bodyPr anchor="ctr" anchorCtr="0">
            <a:normAutofit/>
          </a:bodyPr>
          <a:lstStyle>
            <a:lvl1pPr algn="ctr">
              <a:spcBef>
                <a:spcPts val="0"/>
              </a:spcBef>
              <a:defRPr sz="1200" b="0"/>
            </a:lvl1pPr>
          </a:lstStyle>
          <a:p>
            <a:r>
              <a:rPr lang="en-US" dirty="0" smtClean="0"/>
              <a:t>Click icon to add picture. </a:t>
            </a:r>
            <a:br>
              <a:rPr lang="en-US" dirty="0" smtClean="0"/>
            </a:br>
            <a:r>
              <a:rPr lang="en-US" dirty="0" smtClean="0"/>
              <a:t>Placeholder is 5:3 proportion.</a:t>
            </a:r>
            <a:endParaRPr lang="en-US" dirty="0"/>
          </a:p>
        </p:txBody>
      </p:sp>
      <p:sp>
        <p:nvSpPr>
          <p:cNvPr id="11" name="Text Placeholder 9"/>
          <p:cNvSpPr>
            <a:spLocks noGrp="1"/>
          </p:cNvSpPr>
          <p:nvPr>
            <p:ph type="body" sz="quarter" idx="27" hasCustomPrompt="1"/>
          </p:nvPr>
        </p:nvSpPr>
        <p:spPr>
          <a:xfrm>
            <a:off x="3369564" y="4663440"/>
            <a:ext cx="5317236"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3905005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mp; Two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dirty="0"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10" name="Content Placeholder 2"/>
          <p:cNvSpPr>
            <a:spLocks noGrp="1"/>
          </p:cNvSpPr>
          <p:nvPr>
            <p:ph idx="1"/>
          </p:nvPr>
        </p:nvSpPr>
        <p:spPr bwMode="gray">
          <a:xfrm>
            <a:off x="457200" y="423005"/>
            <a:ext cx="2130552" cy="5746020"/>
          </a:xfrm>
        </p:spPr>
        <p:txBody>
          <a:bodyPr/>
          <a:lstStyle>
            <a:lvl1pPr>
              <a:lnSpc>
                <a:spcPct val="90000"/>
              </a:lnSpc>
              <a:spcBef>
                <a:spcPts val="900"/>
              </a:spcBef>
              <a:defRPr sz="2600">
                <a:solidFill>
                  <a:schemeClr val="accent1"/>
                </a:solidFill>
                <a:latin typeface="+mj-lt"/>
              </a:defRPr>
            </a:lvl1pPr>
            <a:lvl2pPr>
              <a:spcBef>
                <a:spcPts val="900"/>
              </a:spcBef>
              <a:defRPr b="1"/>
            </a:lvl2pPr>
            <a:lvl3pPr marL="0" indent="0">
              <a:spcBef>
                <a:spcPts val="900"/>
              </a:spcBef>
              <a:buFontTx/>
              <a:buNone/>
              <a:defRPr/>
            </a:lvl3pPr>
            <a:lvl4pPr marL="230188" indent="-230188">
              <a:spcBef>
                <a:spcPts val="600"/>
              </a:spcBef>
              <a:buFont typeface="Arial"/>
              <a:buChar char="•"/>
              <a:defRPr/>
            </a:lvl4pPr>
            <a:lvl5pPr marL="460375" indent="-230188">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3:4 proportion.</a:t>
            </a:r>
          </a:p>
        </p:txBody>
      </p:sp>
      <p:sp>
        <p:nvSpPr>
          <p:cNvPr id="12"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13" name="Text Placeholder 9"/>
          <p:cNvSpPr>
            <a:spLocks noGrp="1"/>
          </p:cNvSpPr>
          <p:nvPr>
            <p:ph type="body" sz="quarter" idx="27"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4" name="Text Placeholder 9"/>
          <p:cNvSpPr>
            <a:spLocks noGrp="1"/>
          </p:cNvSpPr>
          <p:nvPr>
            <p:ph type="body" sz="quarter" idx="29" hasCustomPrompt="1"/>
          </p:nvPr>
        </p:nvSpPr>
        <p:spPr>
          <a:xfrm>
            <a:off x="6281928" y="4663440"/>
            <a:ext cx="2404872" cy="365760"/>
          </a:xfrm>
        </p:spPr>
        <p:txBody>
          <a:bodyPr>
            <a:noAutofit/>
          </a:bodyPr>
          <a:lstStyle>
            <a:lvl1pPr marL="0" marR="0" indent="0" algn="l" defTabSz="457200" rtl="0" eaLnBrk="1" fontAlgn="auto" latinLnBrk="0" hangingPunct="1">
              <a:lnSpc>
                <a:spcPct val="100000"/>
              </a:lnSpc>
              <a:spcBef>
                <a:spcPts val="0"/>
              </a:spcBef>
              <a:spcAft>
                <a:spcPts val="0"/>
              </a:spcAft>
              <a:buClrTx/>
              <a:buSzTx/>
              <a:buFontTx/>
              <a:buNone/>
              <a:tabLst/>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39050051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r>
              <a:rPr lang="en-US" dirty="0" smtClean="0"/>
              <a:t>Month 00, 0000</a:t>
            </a:r>
            <a:endParaRPr lang="en-US" dirty="0"/>
          </a:p>
        </p:txBody>
      </p:sp>
      <p:sp>
        <p:nvSpPr>
          <p:cNvPr id="5" name="Slide Number Placeholder 4"/>
          <p:cNvSpPr>
            <a:spLocks noGrp="1"/>
          </p:cNvSpPr>
          <p:nvPr>
            <p:ph type="sldNum" sz="quarter" idx="12"/>
          </p:nvPr>
        </p:nvSpPr>
        <p:spPr bwMode="gray"/>
        <p:txBody>
          <a:bodyPr/>
          <a:lstStyle/>
          <a:p>
            <a:fld id="{E12D0507-9F86-7A45-BE8E-43760B9F92AA}" type="slidenum">
              <a:rPr lang="en-US" smtClean="0"/>
              <a:pPr/>
              <a:t>‹#›</a:t>
            </a:fld>
            <a:endParaRPr lang="en-US" dirty="0"/>
          </a:p>
        </p:txBody>
      </p:sp>
      <p:sp>
        <p:nvSpPr>
          <p:cNvPr id="9" name="Picture Placeholder 8"/>
          <p:cNvSpPr>
            <a:spLocks noGrp="1"/>
          </p:cNvSpPr>
          <p:nvPr>
            <p:ph type="pic" sz="quarter" idx="13" hasCustomPrompt="1"/>
          </p:nvPr>
        </p:nvSpPr>
        <p:spPr bwMode="gray">
          <a:xfrm>
            <a:off x="457200"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24" name="Picture Placeholder 8"/>
          <p:cNvSpPr>
            <a:spLocks noGrp="1"/>
          </p:cNvSpPr>
          <p:nvPr>
            <p:ph type="pic" sz="quarter" idx="19" hasCustomPrompt="1"/>
          </p:nvPr>
        </p:nvSpPr>
        <p:spPr bwMode="gray">
          <a:xfrm>
            <a:off x="6281928" y="1371600"/>
            <a:ext cx="2404872" cy="3200400"/>
          </a:xfrm>
          <a:noFill/>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baseline="0"/>
            </a:lvl1pPr>
          </a:lstStyle>
          <a:p>
            <a:r>
              <a:rPr lang="en-US" dirty="0" smtClean="0"/>
              <a:t>Click icon to add picture. </a:t>
            </a:r>
            <a:br>
              <a:rPr lang="en-US" dirty="0" smtClean="0"/>
            </a:br>
            <a:r>
              <a:rPr lang="en-US" dirty="0" smtClean="0"/>
              <a:t>Placeholder is 3:4 proportion.</a:t>
            </a:r>
          </a:p>
        </p:txBody>
      </p:sp>
      <p:sp>
        <p:nvSpPr>
          <p:cNvPr id="25" name="Picture Placeholder 8"/>
          <p:cNvSpPr>
            <a:spLocks noGrp="1"/>
          </p:cNvSpPr>
          <p:nvPr>
            <p:ph type="pic" sz="quarter" idx="20" hasCustomPrompt="1"/>
          </p:nvPr>
        </p:nvSpPr>
        <p:spPr bwMode="gray">
          <a:xfrm>
            <a:off x="3369564" y="1371600"/>
            <a:ext cx="2404872" cy="3200400"/>
          </a:xfrm>
          <a:noFill/>
        </p:spPr>
        <p:txBody>
          <a:bodyPr anchor="ctr" anchorCtr="0">
            <a:normAutofit/>
          </a:bodyPr>
          <a:lstStyle>
            <a:lvl1pPr algn="ctr">
              <a:spcBef>
                <a:spcPts val="0"/>
              </a:spcBef>
              <a:defRPr sz="1200" b="0" baseline="0"/>
            </a:lvl1pPr>
          </a:lstStyle>
          <a:p>
            <a:r>
              <a:rPr lang="en-US" dirty="0" smtClean="0"/>
              <a:t>Click icon to add picture. </a:t>
            </a:r>
            <a:br>
              <a:rPr lang="en-US" dirty="0" smtClean="0"/>
            </a:br>
            <a:r>
              <a:rPr lang="en-US" dirty="0" smtClean="0"/>
              <a:t>Placeholder is 3:4 proportion.</a:t>
            </a:r>
            <a:endParaRPr lang="en-US" dirty="0"/>
          </a:p>
        </p:txBody>
      </p:sp>
      <p:sp>
        <p:nvSpPr>
          <p:cNvPr id="13" name="Text Placeholder 9"/>
          <p:cNvSpPr>
            <a:spLocks noGrp="1"/>
          </p:cNvSpPr>
          <p:nvPr>
            <p:ph type="body" sz="quarter" idx="28" hasCustomPrompt="1"/>
          </p:nvPr>
        </p:nvSpPr>
        <p:spPr>
          <a:xfrm>
            <a:off x="6281928"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4" name="Text Placeholder 9"/>
          <p:cNvSpPr>
            <a:spLocks noGrp="1"/>
          </p:cNvSpPr>
          <p:nvPr>
            <p:ph type="body" sz="quarter" idx="29" hasCustomPrompt="1"/>
          </p:nvPr>
        </p:nvSpPr>
        <p:spPr>
          <a:xfrm>
            <a:off x="457200"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
        <p:nvSpPr>
          <p:cNvPr id="15" name="Text Placeholder 9"/>
          <p:cNvSpPr>
            <a:spLocks noGrp="1"/>
          </p:cNvSpPr>
          <p:nvPr>
            <p:ph type="body" sz="quarter" idx="30" hasCustomPrompt="1"/>
          </p:nvPr>
        </p:nvSpPr>
        <p:spPr>
          <a:xfrm>
            <a:off x="3369564" y="4663440"/>
            <a:ext cx="2404872" cy="365760"/>
          </a:xfrm>
        </p:spPr>
        <p:txBody>
          <a:bodyPr>
            <a:noAutofit/>
          </a:bodyPr>
          <a:lstStyle>
            <a:lvl1pPr>
              <a:spcBef>
                <a:spcPts val="0"/>
              </a:spcBef>
              <a:defRPr sz="900" b="0">
                <a:solidFill>
                  <a:schemeClr val="tx2"/>
                </a:solidFill>
              </a:defRPr>
            </a:lvl1pPr>
            <a:lvl2pPr>
              <a:spcBef>
                <a:spcPts val="0"/>
              </a:spcBef>
              <a:defRPr sz="1200"/>
            </a:lvl2pPr>
            <a:lvl3pPr marL="115888" indent="-115888">
              <a:spcBef>
                <a:spcPts val="0"/>
              </a:spcBef>
              <a:defRPr sz="1200"/>
            </a:lvl3pPr>
            <a:lvl4pPr marL="230188" indent="-114300">
              <a:spcBef>
                <a:spcPts val="0"/>
              </a:spcBef>
              <a:defRPr sz="1200"/>
            </a:lvl4pPr>
            <a:lvl5pPr marL="339725" indent="-109538">
              <a:spcBef>
                <a:spcPts val="0"/>
              </a:spcBef>
              <a:defRPr sz="1200"/>
            </a:lvl5pPr>
          </a:lstStyle>
          <a:p>
            <a:pPr lvl="0"/>
            <a:r>
              <a:rPr lang="en-US" dirty="0" smtClean="0"/>
              <a:t>Optional caption goes here.</a:t>
            </a:r>
            <a:endParaRPr lang="en-US" dirty="0"/>
          </a:p>
        </p:txBody>
      </p:sp>
    </p:spTree>
    <p:extLst>
      <p:ext uri="{BB962C8B-B14F-4D97-AF65-F5344CB8AC3E}">
        <p14:creationId xmlns:p14="http://schemas.microsoft.com/office/powerpoint/2010/main" val="20217270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Full-Screen Picture">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bwMode="gray">
          <a:xfrm>
            <a:off x="0" y="0"/>
            <a:ext cx="9144000" cy="6858000"/>
          </a:xfrm>
        </p:spPr>
        <p:txBody>
          <a:bodyPr anchor="ctr" anchorCtr="0">
            <a:normAutofit/>
          </a:bodyPr>
          <a:lstStyle>
            <a:lvl1pPr marL="0" marR="0" indent="0" algn="ctr" defTabSz="457200" rtl="0" eaLnBrk="1" fontAlgn="auto" latinLnBrk="0" hangingPunct="1">
              <a:lnSpc>
                <a:spcPct val="100000"/>
              </a:lnSpc>
              <a:spcBef>
                <a:spcPts val="0"/>
              </a:spcBef>
              <a:spcAft>
                <a:spcPts val="0"/>
              </a:spcAft>
              <a:buClrTx/>
              <a:buSzTx/>
              <a:buFontTx/>
              <a:buNone/>
              <a:tabLst/>
              <a:defRPr sz="1200" b="0"/>
            </a:lvl1pPr>
          </a:lstStyle>
          <a:p>
            <a:r>
              <a:rPr lang="en-US" dirty="0" smtClean="0"/>
              <a:t>Click icon to add picture. </a:t>
            </a:r>
            <a:br>
              <a:rPr lang="en-US" dirty="0" smtClean="0"/>
            </a:br>
            <a:r>
              <a:rPr lang="en-US" dirty="0" smtClean="0"/>
              <a:t>Placeholder is 4:3 proportion.</a:t>
            </a:r>
          </a:p>
        </p:txBody>
      </p:sp>
      <p:sp>
        <p:nvSpPr>
          <p:cNvPr id="2" name="Date Placeholder 1"/>
          <p:cNvSpPr>
            <a:spLocks noGrp="1"/>
          </p:cNvSpPr>
          <p:nvPr>
            <p:ph type="dt" sz="half" idx="11"/>
          </p:nvPr>
        </p:nvSpPr>
        <p:spPr/>
        <p:txBody>
          <a:bodyPr/>
          <a:lstStyle/>
          <a:p>
            <a:r>
              <a:rPr lang="en-US" dirty="0" smtClean="0"/>
              <a:t>Month 00, 0000</a:t>
            </a:r>
            <a:endParaRPr lang="en-US" dirty="0"/>
          </a:p>
        </p:txBody>
      </p:sp>
      <p:sp>
        <p:nvSpPr>
          <p:cNvPr id="4" name="Slide Number Placeholder 3"/>
          <p:cNvSpPr>
            <a:spLocks noGrp="1"/>
          </p:cNvSpPr>
          <p:nvPr>
            <p:ph type="sldNum" sz="quarter" idx="13"/>
          </p:nvPr>
        </p:nvSpPr>
        <p:spPr/>
        <p:txBody>
          <a:bodyPr/>
          <a:lstStyle/>
          <a:p>
            <a:fld id="{E12D0507-9F86-7A45-BE8E-43760B9F92AA}" type="slidenum">
              <a:rPr lang="en-US" smtClean="0"/>
              <a:pPr/>
              <a:t>‹#›</a:t>
            </a:fld>
            <a:endParaRPr lang="en-US" dirty="0"/>
          </a:p>
        </p:txBody>
      </p:sp>
      <p:sp>
        <p:nvSpPr>
          <p:cNvPr id="8" name="Footer Placeholder 4"/>
          <p:cNvSpPr txBox="1">
            <a:spLocks/>
          </p:cNvSpPr>
          <p:nvPr userDrawn="1"/>
        </p:nvSpPr>
        <p:spPr>
          <a:xfrm>
            <a:off x="457200" y="6419088"/>
            <a:ext cx="4041648" cy="228600"/>
          </a:xfrm>
          <a:prstGeom prst="rect">
            <a:avLst/>
          </a:prstGeom>
          <a:noFill/>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19246346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2"/>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 name="TextBox 2"/>
          <p:cNvSpPr txBox="1"/>
          <p:nvPr userDrawn="1"/>
        </p:nvSpPr>
        <p:spPr bwMode="gray">
          <a:xfrm>
            <a:off x="3154680" y="2103120"/>
            <a:ext cx="2834640" cy="2468880"/>
          </a:xfrm>
          <a:prstGeom prst="rect">
            <a:avLst/>
          </a:prstGeom>
          <a:noFill/>
        </p:spPr>
        <p:txBody>
          <a:bodyPr wrap="square" lIns="0" tIns="0" rIns="0" bIns="0" rtlCol="0" anchor="ctr" anchorCtr="0">
            <a:normAutofit/>
          </a:bodyPr>
          <a:lstStyle/>
          <a:p>
            <a:pPr algn="ctr">
              <a:lnSpc>
                <a:spcPct val="90000"/>
              </a:lnSpc>
            </a:pPr>
            <a:r>
              <a:rPr lang="en-US" sz="4000" b="1" dirty="0" smtClean="0">
                <a:solidFill>
                  <a:srgbClr val="CC050A"/>
                </a:solidFill>
                <a:latin typeface="+mj-lt"/>
              </a:rPr>
              <a:t>Thank you.</a:t>
            </a:r>
            <a:endParaRPr lang="en-US" sz="4000" b="1" dirty="0">
              <a:solidFill>
                <a:srgbClr val="CC050A"/>
              </a:solidFill>
              <a:latin typeface="+mj-lt"/>
            </a:endParaRPr>
          </a:p>
        </p:txBody>
      </p:sp>
      <p:sp>
        <p:nvSpPr>
          <p:cNvPr id="4" name="Date Placeholder 3"/>
          <p:cNvSpPr>
            <a:spLocks noGrp="1"/>
          </p:cNvSpPr>
          <p:nvPr>
            <p:ph type="dt" sz="half" idx="10"/>
          </p:nvPr>
        </p:nvSpPr>
        <p:spPr/>
        <p:txBody>
          <a:bodyPr/>
          <a:lstStyle/>
          <a:p>
            <a:r>
              <a:rPr lang="en-US" dirty="0" smtClean="0"/>
              <a:t>Month 00, 0000</a:t>
            </a:r>
            <a:endParaRPr lang="en-US" dirty="0"/>
          </a:p>
        </p:txBody>
      </p:sp>
      <p:sp>
        <p:nvSpPr>
          <p:cNvPr id="6" name="Slide Number Placeholder 5"/>
          <p:cNvSpPr>
            <a:spLocks noGrp="1"/>
          </p:cNvSpPr>
          <p:nvPr>
            <p:ph type="sldNum" sz="quarter" idx="12"/>
          </p:nvPr>
        </p:nvSpPr>
        <p:spPr/>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4189227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Blu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E8F6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7780050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Slide: Option #1">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14438" y="2910841"/>
            <a:ext cx="8506768" cy="934720"/>
          </a:xfrm>
        </p:spPr>
        <p:txBody>
          <a:bodyPr anchor="b"/>
          <a:lstStyle>
            <a:lvl1pPr algn="l">
              <a:defRPr sz="4500" baseline="0">
                <a:solidFill>
                  <a:srgbClr val="4C4C4C"/>
                </a:solidFill>
              </a:defRPr>
            </a:lvl1pPr>
          </a:lstStyle>
          <a:p>
            <a:r>
              <a:rPr lang="en-US" dirty="0" smtClean="0"/>
              <a:t>CLICK TO EDIT COVER TITLE</a:t>
            </a:r>
            <a:endParaRPr lang="en-US" dirty="0"/>
          </a:p>
        </p:txBody>
      </p:sp>
      <p:sp>
        <p:nvSpPr>
          <p:cNvPr id="3" name="Subtitle 2"/>
          <p:cNvSpPr>
            <a:spLocks noGrp="1"/>
          </p:cNvSpPr>
          <p:nvPr>
            <p:ph type="subTitle" idx="1" hasCustomPrompt="1"/>
          </p:nvPr>
        </p:nvSpPr>
        <p:spPr>
          <a:xfrm>
            <a:off x="319973" y="3867369"/>
            <a:ext cx="8501234" cy="914400"/>
          </a:xfrm>
        </p:spPr>
        <p:txBody>
          <a:bodyPr/>
          <a:lstStyle>
            <a:lvl1pPr marL="0" indent="0" algn="l">
              <a:buNone/>
              <a:defRPr sz="3600" b="0" baseline="0">
                <a:solidFill>
                  <a:srgbClr val="4C4C4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cover subtitle</a:t>
            </a:r>
            <a:endParaRPr lang="en-US" dirty="0"/>
          </a:p>
        </p:txBody>
      </p:sp>
      <p:sp>
        <p:nvSpPr>
          <p:cNvPr id="12" name="TextBox 11"/>
          <p:cNvSpPr txBox="1"/>
          <p:nvPr userDrawn="1"/>
        </p:nvSpPr>
        <p:spPr>
          <a:xfrm>
            <a:off x="320767" y="6589743"/>
            <a:ext cx="8582371" cy="182562"/>
          </a:xfrm>
          <a:prstGeom prst="rect">
            <a:avLst/>
          </a:prstGeom>
          <a:noFill/>
        </p:spPr>
        <p:txBody>
          <a:bodyPr wrap="none" lIns="0" tIns="0" rIns="0" bIns="0" anchor="b"/>
          <a:lstStyle/>
          <a:p>
            <a:pPr defTabSz="914400">
              <a:defRPr/>
            </a:pPr>
            <a:r>
              <a:rPr lang="en-US" sz="700" kern="0" spc="-30" dirty="0" smtClean="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700" kern="0" spc="-30" dirty="0">
              <a:solidFill>
                <a:srgbClr val="4C4C4C"/>
              </a:solidFill>
            </a:endParaRPr>
          </a:p>
        </p:txBody>
      </p:sp>
      <p:sp>
        <p:nvSpPr>
          <p:cNvPr id="13" name="Text Placeholder 12"/>
          <p:cNvSpPr>
            <a:spLocks noGrp="1"/>
          </p:cNvSpPr>
          <p:nvPr>
            <p:ph type="body" sz="quarter" idx="10" hasCustomPrompt="1"/>
          </p:nvPr>
        </p:nvSpPr>
        <p:spPr>
          <a:xfrm>
            <a:off x="322381" y="5404547"/>
            <a:ext cx="3154362" cy="606425"/>
          </a:xfrm>
        </p:spPr>
        <p:txBody>
          <a:bodyPr/>
          <a:lstStyle>
            <a:lvl1pPr marL="0" indent="0">
              <a:buNone/>
              <a:defRPr sz="1800" baseline="0">
                <a:solidFill>
                  <a:srgbClr val="4C4C4C"/>
                </a:solidFill>
              </a:defRPr>
            </a:lvl1pPr>
            <a:lvl2pPr marL="233362" indent="0">
              <a:buNone/>
              <a:defRPr sz="1200"/>
            </a:lvl2pPr>
            <a:lvl3pPr marL="457200" indent="0">
              <a:buNone/>
              <a:defRPr sz="1200"/>
            </a:lvl3pPr>
            <a:lvl4pPr marL="627062" indent="0">
              <a:buNone/>
              <a:defRPr sz="1200"/>
            </a:lvl4pPr>
            <a:lvl5pPr marL="796925" indent="0">
              <a:buNone/>
              <a:defRPr sz="1200"/>
            </a:lvl5pPr>
          </a:lstStyle>
          <a:p>
            <a:pPr lvl="0"/>
            <a:r>
              <a:rPr lang="en-US" dirty="0" smtClean="0"/>
              <a:t>Click to add presenter</a:t>
            </a:r>
          </a:p>
          <a:p>
            <a:pPr lvl="0"/>
            <a:r>
              <a:rPr lang="en-US" dirty="0" smtClean="0"/>
              <a:t>Click to add date</a:t>
            </a:r>
            <a:endParaRPr lang="en-US" dirty="0"/>
          </a:p>
        </p:txBody>
      </p:sp>
      <p:sp>
        <p:nvSpPr>
          <p:cNvPr id="5" name="Text Placeholder 4"/>
          <p:cNvSpPr>
            <a:spLocks noGrp="1"/>
          </p:cNvSpPr>
          <p:nvPr>
            <p:ph type="body" sz="quarter" idx="11" hasCustomPrompt="1"/>
          </p:nvPr>
        </p:nvSpPr>
        <p:spPr>
          <a:xfrm>
            <a:off x="314438" y="6290403"/>
            <a:ext cx="3144837" cy="186598"/>
          </a:xfrm>
        </p:spPr>
        <p:txBody>
          <a:bodyPr/>
          <a:lstStyle>
            <a:lvl1pPr marL="0" indent="0">
              <a:buNone/>
              <a:defRPr sz="1000" baseline="0"/>
            </a:lvl1pPr>
            <a:lvl2pPr marL="233362" indent="0">
              <a:buNone/>
              <a:defRPr sz="1000"/>
            </a:lvl2pPr>
            <a:lvl3pPr marL="457200" indent="0">
              <a:buNone/>
              <a:defRPr sz="1000"/>
            </a:lvl3pPr>
            <a:lvl4pPr marL="627062" indent="0">
              <a:buNone/>
              <a:defRPr sz="1000"/>
            </a:lvl4pPr>
            <a:lvl5pPr marL="796925" indent="0">
              <a:buNone/>
              <a:defRPr sz="1000"/>
            </a:lvl5pPr>
          </a:lstStyle>
          <a:p>
            <a:pPr lvl="0"/>
            <a:r>
              <a:rPr lang="en-US" dirty="0" smtClean="0"/>
              <a:t>Click to add PID#</a:t>
            </a:r>
            <a:endParaRPr lang="en-US" dirty="0"/>
          </a:p>
        </p:txBody>
      </p:sp>
    </p:spTree>
    <p:extLst>
      <p:ext uri="{BB962C8B-B14F-4D97-AF65-F5344CB8AC3E}">
        <p14:creationId xmlns:p14="http://schemas.microsoft.com/office/powerpoint/2010/main" val="38725087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Layout: Option #2">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8315" y="2049144"/>
            <a:ext cx="7988359" cy="886299"/>
          </a:xfrm>
        </p:spPr>
        <p:txBody>
          <a:bodyPr anchor="b"/>
          <a:lstStyle>
            <a:lvl1pPr>
              <a:defRPr sz="4500" baseline="0">
                <a:solidFill>
                  <a:srgbClr val="FFFFFF"/>
                </a:solidFill>
              </a:defRPr>
            </a:lvl1pPr>
          </a:lstStyle>
          <a:p>
            <a:r>
              <a:rPr lang="en-US" dirty="0" smtClean="0"/>
              <a:t>ALTERNATE COVER OPTION</a:t>
            </a:r>
            <a:endParaRPr lang="en-US" dirty="0"/>
          </a:p>
        </p:txBody>
      </p:sp>
      <p:sp>
        <p:nvSpPr>
          <p:cNvPr id="6" name="Text Placeholder 5"/>
          <p:cNvSpPr>
            <a:spLocks noGrp="1"/>
          </p:cNvSpPr>
          <p:nvPr>
            <p:ph type="body" idx="10" hasCustomPrompt="1"/>
          </p:nvPr>
        </p:nvSpPr>
        <p:spPr>
          <a:xfrm>
            <a:off x="968375" y="2938145"/>
            <a:ext cx="7988299" cy="806450"/>
          </a:xfrm>
        </p:spPr>
        <p:txBody>
          <a:bodyPr anchor="t"/>
          <a:lstStyle>
            <a:lvl1pPr marL="0" indent="0">
              <a:buNone/>
              <a:defRPr sz="3600">
                <a:solidFill>
                  <a:srgbClr val="FFFFFF"/>
                </a:solidFill>
              </a:defRPr>
            </a:lvl1pPr>
            <a:lvl2pPr marL="233362" indent="0">
              <a:buNone/>
              <a:defRPr/>
            </a:lvl2pPr>
            <a:lvl3pPr marL="457200" indent="0">
              <a:buNone/>
              <a:defRPr/>
            </a:lvl3pPr>
            <a:lvl4pPr marL="627062" indent="0">
              <a:buNone/>
              <a:defRPr/>
            </a:lvl4pPr>
            <a:lvl5pPr marL="796925" indent="0">
              <a:buNone/>
              <a:defRPr/>
            </a:lvl5pPr>
          </a:lstStyle>
          <a:p>
            <a:pPr lvl="0"/>
            <a:r>
              <a:rPr lang="en-US" dirty="0" smtClean="0"/>
              <a:t>Click to edit cover subtitle</a:t>
            </a:r>
            <a:endParaRPr lang="en-US" dirty="0"/>
          </a:p>
        </p:txBody>
      </p:sp>
      <p:sp>
        <p:nvSpPr>
          <p:cNvPr id="7" name="Text Placeholder 12"/>
          <p:cNvSpPr>
            <a:spLocks noGrp="1"/>
          </p:cNvSpPr>
          <p:nvPr>
            <p:ph type="body" sz="quarter" idx="11" hasCustomPrompt="1"/>
          </p:nvPr>
        </p:nvSpPr>
        <p:spPr>
          <a:xfrm>
            <a:off x="968375" y="4452047"/>
            <a:ext cx="3154362" cy="606425"/>
          </a:xfrm>
        </p:spPr>
        <p:txBody>
          <a:bodyPr/>
          <a:lstStyle>
            <a:lvl1pPr marL="0" indent="0">
              <a:buNone/>
              <a:defRPr sz="1800" baseline="0">
                <a:solidFill>
                  <a:srgbClr val="FFFFFF"/>
                </a:solidFill>
              </a:defRPr>
            </a:lvl1pPr>
            <a:lvl2pPr marL="233362" indent="0">
              <a:buNone/>
              <a:defRPr sz="1200"/>
            </a:lvl2pPr>
            <a:lvl3pPr marL="457200" indent="0">
              <a:buNone/>
              <a:defRPr sz="1200"/>
            </a:lvl3pPr>
            <a:lvl4pPr marL="627062" indent="0">
              <a:buNone/>
              <a:defRPr sz="1200"/>
            </a:lvl4pPr>
            <a:lvl5pPr marL="796925" indent="0">
              <a:buNone/>
              <a:defRPr sz="1200"/>
            </a:lvl5pPr>
          </a:lstStyle>
          <a:p>
            <a:pPr lvl="0"/>
            <a:r>
              <a:rPr lang="en-US" dirty="0" smtClean="0"/>
              <a:t>Click to add presenter name</a:t>
            </a:r>
          </a:p>
          <a:p>
            <a:pPr lvl="0"/>
            <a:r>
              <a:rPr lang="en-US" dirty="0" smtClean="0"/>
              <a:t>Click to add date</a:t>
            </a:r>
            <a:endParaRPr lang="en-US" dirty="0"/>
          </a:p>
        </p:txBody>
      </p:sp>
      <p:sp>
        <p:nvSpPr>
          <p:cNvPr id="8" name="Text Placeholder 4"/>
          <p:cNvSpPr>
            <a:spLocks noGrp="1"/>
          </p:cNvSpPr>
          <p:nvPr>
            <p:ph type="body" sz="quarter" idx="12" hasCustomPrompt="1"/>
          </p:nvPr>
        </p:nvSpPr>
        <p:spPr>
          <a:xfrm>
            <a:off x="321945" y="6448518"/>
            <a:ext cx="3144837" cy="186598"/>
          </a:xfrm>
        </p:spPr>
        <p:txBody>
          <a:bodyPr/>
          <a:lstStyle>
            <a:lvl1pPr marL="0" indent="0">
              <a:buNone/>
              <a:defRPr sz="1000" baseline="0">
                <a:solidFill>
                  <a:srgbClr val="4C4C4C"/>
                </a:solidFill>
              </a:defRPr>
            </a:lvl1pPr>
            <a:lvl2pPr marL="233362" indent="0">
              <a:buNone/>
              <a:defRPr sz="1000"/>
            </a:lvl2pPr>
            <a:lvl3pPr marL="457200" indent="0">
              <a:buNone/>
              <a:defRPr sz="1000"/>
            </a:lvl3pPr>
            <a:lvl4pPr marL="627062" indent="0">
              <a:buNone/>
              <a:defRPr sz="1000"/>
            </a:lvl4pPr>
            <a:lvl5pPr marL="796925" indent="0">
              <a:buNone/>
              <a:defRPr sz="1000"/>
            </a:lvl5pPr>
          </a:lstStyle>
          <a:p>
            <a:pPr lvl="0"/>
            <a:r>
              <a:rPr lang="en-US" dirty="0" smtClean="0"/>
              <a:t>Click to add PID#</a:t>
            </a:r>
            <a:endParaRPr lang="en-US" dirty="0"/>
          </a:p>
        </p:txBody>
      </p:sp>
      <p:sp>
        <p:nvSpPr>
          <p:cNvPr id="9" name="TextBox 8"/>
          <p:cNvSpPr txBox="1"/>
          <p:nvPr userDrawn="1"/>
        </p:nvSpPr>
        <p:spPr>
          <a:xfrm>
            <a:off x="320767" y="6589743"/>
            <a:ext cx="8582371" cy="182562"/>
          </a:xfrm>
          <a:prstGeom prst="rect">
            <a:avLst/>
          </a:prstGeom>
          <a:noFill/>
        </p:spPr>
        <p:txBody>
          <a:bodyPr wrap="none" lIns="0" tIns="0" rIns="0" bIns="0" anchor="b"/>
          <a:lstStyle/>
          <a:p>
            <a:pPr defTabSz="914400">
              <a:defRPr/>
            </a:pPr>
            <a:r>
              <a:rPr lang="en-US" sz="700" kern="0" spc="-30" dirty="0" smtClean="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700" kern="0" spc="-30" dirty="0">
              <a:solidFill>
                <a:srgbClr val="4C4C4C"/>
              </a:solidFill>
            </a:endParaRPr>
          </a:p>
        </p:txBody>
      </p:sp>
    </p:spTree>
    <p:extLst>
      <p:ext uri="{BB962C8B-B14F-4D97-AF65-F5344CB8AC3E}">
        <p14:creationId xmlns:p14="http://schemas.microsoft.com/office/powerpoint/2010/main" val="8814832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Cover">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675" y="2892425"/>
            <a:ext cx="8500353" cy="956522"/>
          </a:xfrm>
        </p:spPr>
        <p:txBody>
          <a:bodyPr anchor="b"/>
          <a:lstStyle>
            <a:lvl1pPr algn="l">
              <a:defRPr sz="4500" baseline="0">
                <a:solidFill>
                  <a:srgbClr val="4C4C4C"/>
                </a:solidFill>
              </a:defRPr>
            </a:lvl1pPr>
          </a:lstStyle>
          <a:p>
            <a:r>
              <a:rPr lang="en-US" dirty="0" smtClean="0"/>
              <a:t>CLICK TO EDIT DIVIDER TITLE</a:t>
            </a:r>
            <a:endParaRPr lang="en-US" dirty="0"/>
          </a:p>
        </p:txBody>
      </p:sp>
      <p:sp>
        <p:nvSpPr>
          <p:cNvPr id="4" name="Text Placeholder 3"/>
          <p:cNvSpPr>
            <a:spLocks noGrp="1"/>
          </p:cNvSpPr>
          <p:nvPr>
            <p:ph type="body" sz="quarter" idx="10" hasCustomPrompt="1"/>
          </p:nvPr>
        </p:nvSpPr>
        <p:spPr>
          <a:xfrm>
            <a:off x="323675" y="3861607"/>
            <a:ext cx="8500353" cy="921532"/>
          </a:xfrm>
        </p:spPr>
        <p:txBody>
          <a:bodyPr/>
          <a:lstStyle>
            <a:lvl1pPr marL="0" indent="0">
              <a:buNone/>
              <a:defRPr sz="3600" i="0" baseline="0">
                <a:solidFill>
                  <a:srgbClr val="4C4C4C"/>
                </a:solidFill>
              </a:defRPr>
            </a:lvl1pPr>
            <a:lvl2pPr marL="233362" indent="0">
              <a:buNone/>
              <a:defRPr/>
            </a:lvl2pPr>
            <a:lvl3pPr marL="457200" indent="0">
              <a:buNone/>
              <a:defRPr/>
            </a:lvl3pPr>
            <a:lvl4pPr marL="627062" indent="0">
              <a:buNone/>
              <a:defRPr/>
            </a:lvl4pPr>
            <a:lvl5pPr marL="796925" indent="0">
              <a:buNone/>
              <a:defRPr/>
            </a:lvl5pPr>
          </a:lstStyle>
          <a:p>
            <a:pPr lvl="0"/>
            <a:r>
              <a:rPr lang="en-US" dirty="0" smtClean="0"/>
              <a:t>Click to edit divider subtitle</a:t>
            </a:r>
          </a:p>
        </p:txBody>
      </p:sp>
      <p:sp>
        <p:nvSpPr>
          <p:cNvPr id="19" name="TextBox 18"/>
          <p:cNvSpPr txBox="1"/>
          <p:nvPr userDrawn="1"/>
        </p:nvSpPr>
        <p:spPr>
          <a:xfrm>
            <a:off x="8586168" y="6589743"/>
            <a:ext cx="274637" cy="182562"/>
          </a:xfrm>
          <a:prstGeom prst="rect">
            <a:avLst/>
          </a:prstGeom>
          <a:noFill/>
        </p:spPr>
        <p:txBody>
          <a:bodyPr wrap="none" lIns="0" tIns="0" rIns="0" bIns="0" anchor="b"/>
          <a:lstStyle/>
          <a:p>
            <a:pPr algn="r" defTabSz="914400">
              <a:defRPr/>
            </a:pPr>
            <a:fld id="{29562520-176D-42A7-B13D-106F8AF044D0}" type="slidenum">
              <a:rPr lang="en-US" sz="900">
                <a:solidFill>
                  <a:srgbClr val="4C4C4C"/>
                </a:solidFill>
              </a:rPr>
              <a:pPr algn="r" defTabSz="914400">
                <a:defRPr/>
              </a:pPr>
              <a:t>‹#›</a:t>
            </a:fld>
            <a:endParaRPr lang="en-US" sz="900" dirty="0">
              <a:solidFill>
                <a:srgbClr val="4C4C4C"/>
              </a:solidFill>
            </a:endParaRPr>
          </a:p>
        </p:txBody>
      </p:sp>
      <p:sp>
        <p:nvSpPr>
          <p:cNvPr id="20" name="TextBox 19"/>
          <p:cNvSpPr txBox="1"/>
          <p:nvPr userDrawn="1"/>
        </p:nvSpPr>
        <p:spPr>
          <a:xfrm>
            <a:off x="323675" y="6589743"/>
            <a:ext cx="8582371" cy="182562"/>
          </a:xfrm>
          <a:prstGeom prst="rect">
            <a:avLst/>
          </a:prstGeom>
          <a:noFill/>
        </p:spPr>
        <p:txBody>
          <a:bodyPr wrap="none" lIns="0" tIns="0" rIns="0" bIns="0" anchor="b"/>
          <a:lstStyle/>
          <a:p>
            <a:pPr defTabSz="914400">
              <a:defRPr/>
            </a:pPr>
            <a:r>
              <a:rPr lang="en-US" sz="700" kern="0" spc="-30" dirty="0" smtClean="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700" kern="0" spc="-30" dirty="0">
              <a:solidFill>
                <a:srgbClr val="4C4C4C"/>
              </a:solidFill>
            </a:endParaRPr>
          </a:p>
        </p:txBody>
      </p:sp>
    </p:spTree>
    <p:extLst>
      <p:ext uri="{BB962C8B-B14F-4D97-AF65-F5344CB8AC3E}">
        <p14:creationId xmlns:p14="http://schemas.microsoft.com/office/powerpoint/2010/main" val="25230515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320768" y="1478513"/>
            <a:ext cx="8532981" cy="5035008"/>
          </a:xfrm>
          <a:noFill/>
          <a:ln w="9525">
            <a:noFill/>
            <a:miter lim="800000"/>
            <a:headEnd/>
            <a:tailEnd/>
          </a:ln>
        </p:spPr>
        <p:txBody>
          <a:bodyPr vert="horz" wrap="square" lIns="0" tIns="0" rIns="0" bIns="0" numCol="1" anchor="t" anchorCtr="0" compatLnSpc="1">
            <a:prstTxWarp prst="textNoShape">
              <a:avLst/>
            </a:prstTxWarp>
          </a:bodyPr>
          <a:lstStyle>
            <a:lvl1pPr>
              <a:defRPr lang="en-US" dirty="0" smtClean="0">
                <a:solidFill>
                  <a:srgbClr val="4C4C4C"/>
                </a:solidFill>
              </a:defRPr>
            </a:lvl1pPr>
            <a:lvl2pPr>
              <a:defRPr lang="en-US" dirty="0" smtClean="0">
                <a:solidFill>
                  <a:srgbClr val="4C4C4C"/>
                </a:solidFill>
              </a:defRPr>
            </a:lvl2pPr>
            <a:lvl3pPr>
              <a:defRPr lang="en-US" dirty="0" smtClean="0">
                <a:solidFill>
                  <a:srgbClr val="4C4C4C"/>
                </a:solidFill>
              </a:defRPr>
            </a:lvl3pPr>
            <a:lvl4pPr>
              <a:defRPr lang="en-US" dirty="0" smtClean="0">
                <a:solidFill>
                  <a:srgbClr val="4C4C4C"/>
                </a:solidFill>
              </a:defRPr>
            </a:lvl4pPr>
            <a:lvl5pPr>
              <a:defRPr lang="en-US" dirty="0">
                <a:solidFill>
                  <a:srgbClr val="4C4C4C"/>
                </a:solidFill>
              </a:defRPr>
            </a:lvl5pPr>
          </a:lstStyle>
          <a:p>
            <a:pPr lvl="0"/>
            <a:r>
              <a:rPr lang="en-US" dirty="0" smtClean="0"/>
              <a:t>Click to edit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a:xfrm>
            <a:off x="1588910" y="210666"/>
            <a:ext cx="7264839" cy="887884"/>
          </a:xfrm>
        </p:spPr>
        <p:txBody>
          <a:bodyPr/>
          <a:lstStyle>
            <a:lvl1pPr>
              <a:defRPr>
                <a:solidFill>
                  <a:srgbClr val="4C4C4C"/>
                </a:solidFill>
              </a:defRPr>
            </a:lvl1pPr>
          </a:lstStyle>
          <a:p>
            <a:r>
              <a:rPr lang="en-US" dirty="0" smtClean="0"/>
              <a:t>CLICK TO EDIT </a:t>
            </a:r>
            <a:br>
              <a:rPr lang="en-US" dirty="0" smtClean="0"/>
            </a:br>
            <a:r>
              <a:rPr lang="en-US" dirty="0" smtClean="0"/>
              <a:t>TITLE</a:t>
            </a:r>
            <a:endParaRPr lang="en-US" dirty="0"/>
          </a:p>
        </p:txBody>
      </p:sp>
    </p:spTree>
    <p:extLst>
      <p:ext uri="{BB962C8B-B14F-4D97-AF65-F5344CB8AC3E}">
        <p14:creationId xmlns:p14="http://schemas.microsoft.com/office/powerpoint/2010/main" val="1373181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8911" y="209079"/>
            <a:ext cx="7262545" cy="887884"/>
          </a:xfrm>
          <a:noFill/>
          <a:ln w="9525">
            <a:noFill/>
            <a:miter lim="800000"/>
            <a:headEnd/>
            <a:tailEnd/>
          </a:ln>
        </p:spPr>
        <p:txBody>
          <a:bodyPr vert="horz" wrap="square" lIns="0" tIns="0" rIns="0" bIns="0" numCol="1" anchor="b" anchorCtr="0" compatLnSpc="1">
            <a:prstTxWarp prst="textNoShape">
              <a:avLst/>
            </a:prstTxWarp>
          </a:bodyPr>
          <a:lstStyle>
            <a:lvl1pPr>
              <a:defRPr lang="en-US" sz="2800">
                <a:solidFill>
                  <a:srgbClr val="4C4C4C"/>
                </a:solidFill>
              </a:defRPr>
            </a:lvl1pPr>
          </a:lstStyle>
          <a:p>
            <a:pPr lvl="0"/>
            <a:r>
              <a:rPr lang="en-US" dirty="0" smtClean="0"/>
              <a:t>CLICK TO EDIT </a:t>
            </a:r>
            <a:br>
              <a:rPr lang="en-US" dirty="0" smtClean="0"/>
            </a:br>
            <a:r>
              <a:rPr lang="en-US" dirty="0" smtClean="0"/>
              <a:t>TITLE</a:t>
            </a:r>
            <a:endParaRPr lang="en-US" dirty="0"/>
          </a:p>
        </p:txBody>
      </p:sp>
      <p:sp>
        <p:nvSpPr>
          <p:cNvPr id="3" name="Content Placeholder 2"/>
          <p:cNvSpPr>
            <a:spLocks noGrp="1"/>
          </p:cNvSpPr>
          <p:nvPr>
            <p:ph sz="half" idx="1" hasCustomPrompt="1"/>
          </p:nvPr>
        </p:nvSpPr>
        <p:spPr>
          <a:xfrm>
            <a:off x="326848" y="1478513"/>
            <a:ext cx="4016551" cy="5049120"/>
          </a:xfrm>
          <a:noFill/>
          <a:ln w="9525">
            <a:noFill/>
            <a:miter lim="800000"/>
            <a:headEnd/>
            <a:tailEnd/>
          </a:ln>
        </p:spPr>
        <p:txBody>
          <a:bodyPr vert="horz" wrap="square" lIns="0" tIns="0" rIns="0" bIns="0" numCol="1" anchor="t" anchorCtr="0" compatLnSpc="1">
            <a:prstTxWarp prst="textNoShape">
              <a:avLst/>
            </a:prstTxWarp>
          </a:bodyPr>
          <a:lstStyle>
            <a:lvl1pPr>
              <a:defRPr lang="en-US" dirty="0" smtClean="0">
                <a:solidFill>
                  <a:srgbClr val="4C4C4C"/>
                </a:solidFill>
              </a:defRPr>
            </a:lvl1pPr>
            <a:lvl2pPr>
              <a:defRPr lang="en-US" dirty="0" smtClean="0">
                <a:solidFill>
                  <a:srgbClr val="4C4C4C"/>
                </a:solidFill>
              </a:defRPr>
            </a:lvl2pPr>
            <a:lvl3pPr>
              <a:defRPr lang="en-US" dirty="0" smtClean="0">
                <a:solidFill>
                  <a:srgbClr val="4C4C4C"/>
                </a:solidFill>
              </a:defRPr>
            </a:lvl3pPr>
            <a:lvl4pPr>
              <a:defRPr lang="en-US" dirty="0" smtClean="0">
                <a:solidFill>
                  <a:srgbClr val="4C4C4C"/>
                </a:solidFill>
              </a:defRPr>
            </a:lvl4pPr>
            <a:lvl5pPr>
              <a:defRPr lang="en-US" dirty="0">
                <a:solidFill>
                  <a:srgbClr val="4C4C4C"/>
                </a:solidFill>
              </a:defRPr>
            </a:lvl5pPr>
          </a:lstStyle>
          <a:p>
            <a:pPr lvl="0"/>
            <a:r>
              <a:rPr lang="en-US" dirty="0" smtClean="0"/>
              <a:t>Click to edit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796015" y="1478513"/>
            <a:ext cx="4055441" cy="5049120"/>
          </a:xfrm>
          <a:noFill/>
          <a:ln w="9525">
            <a:noFill/>
            <a:miter lim="800000"/>
            <a:headEnd/>
            <a:tailEnd/>
          </a:ln>
        </p:spPr>
        <p:txBody>
          <a:bodyPr vert="horz" wrap="square" lIns="0" tIns="0" rIns="0" bIns="0" numCol="1" anchor="t" anchorCtr="0" compatLnSpc="1">
            <a:prstTxWarp prst="textNoShape">
              <a:avLst/>
            </a:prstTxWarp>
          </a:bodyPr>
          <a:lstStyle>
            <a:lvl1pPr>
              <a:defRPr lang="en-US" dirty="0" smtClean="0">
                <a:solidFill>
                  <a:srgbClr val="4C4C4C"/>
                </a:solidFill>
              </a:defRPr>
            </a:lvl1pPr>
            <a:lvl2pPr>
              <a:defRPr lang="en-US" dirty="0" smtClean="0">
                <a:solidFill>
                  <a:srgbClr val="4C4C4C"/>
                </a:solidFill>
              </a:defRPr>
            </a:lvl2pPr>
            <a:lvl3pPr>
              <a:defRPr lang="en-US" dirty="0" smtClean="0">
                <a:solidFill>
                  <a:srgbClr val="4C4C4C"/>
                </a:solidFill>
              </a:defRPr>
            </a:lvl3pPr>
            <a:lvl4pPr>
              <a:defRPr lang="en-US" dirty="0" smtClean="0">
                <a:solidFill>
                  <a:srgbClr val="4C4C4C"/>
                </a:solidFill>
              </a:defRPr>
            </a:lvl4pPr>
            <a:lvl5pPr>
              <a:defRPr lang="en-US" dirty="0">
                <a:solidFill>
                  <a:srgbClr val="4C4C4C"/>
                </a:solidFill>
              </a:defRPr>
            </a:lvl5pPr>
          </a:lstStyle>
          <a:p>
            <a:pPr lvl="0"/>
            <a:r>
              <a:rPr lang="en-US" dirty="0" smtClean="0"/>
              <a:t>Click to edit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4913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8909" y="212724"/>
            <a:ext cx="7264839" cy="886299"/>
          </a:xfrm>
        </p:spPr>
        <p:txBody>
          <a:bodyPr/>
          <a:lstStyle>
            <a:lvl1pPr>
              <a:defRPr>
                <a:solidFill>
                  <a:srgbClr val="4C4C4C"/>
                </a:solidFill>
              </a:defRPr>
            </a:lvl1pPr>
          </a:lstStyle>
          <a:p>
            <a:r>
              <a:rPr lang="en-US" dirty="0" smtClean="0"/>
              <a:t>CLICK TO EDIT </a:t>
            </a:r>
            <a:br>
              <a:rPr lang="en-US" dirty="0" smtClean="0"/>
            </a:br>
            <a:r>
              <a:rPr lang="en-US" dirty="0" smtClean="0"/>
              <a:t>TITLE</a:t>
            </a:r>
            <a:endParaRPr lang="en-US" dirty="0"/>
          </a:p>
        </p:txBody>
      </p:sp>
    </p:spTree>
    <p:extLst>
      <p:ext uri="{BB962C8B-B14F-4D97-AF65-F5344CB8AC3E}">
        <p14:creationId xmlns:p14="http://schemas.microsoft.com/office/powerpoint/2010/main" val="899301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ver Slide: Option #1">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14438" y="2910841"/>
            <a:ext cx="8506768" cy="934720"/>
          </a:xfrm>
        </p:spPr>
        <p:txBody>
          <a:bodyPr anchor="b"/>
          <a:lstStyle>
            <a:lvl1pPr algn="l">
              <a:defRPr sz="4500" baseline="0">
                <a:solidFill>
                  <a:srgbClr val="4C4C4C"/>
                </a:solidFill>
              </a:defRPr>
            </a:lvl1pPr>
          </a:lstStyle>
          <a:p>
            <a:r>
              <a:rPr lang="en-US" dirty="0" smtClean="0"/>
              <a:t>CLICK TO EDIT COVER TITLE</a:t>
            </a:r>
            <a:endParaRPr lang="en-US" dirty="0"/>
          </a:p>
        </p:txBody>
      </p:sp>
      <p:sp>
        <p:nvSpPr>
          <p:cNvPr id="3" name="Subtitle 2"/>
          <p:cNvSpPr>
            <a:spLocks noGrp="1"/>
          </p:cNvSpPr>
          <p:nvPr>
            <p:ph type="subTitle" idx="1" hasCustomPrompt="1"/>
          </p:nvPr>
        </p:nvSpPr>
        <p:spPr>
          <a:xfrm>
            <a:off x="319973" y="3867369"/>
            <a:ext cx="8501234" cy="914400"/>
          </a:xfrm>
        </p:spPr>
        <p:txBody>
          <a:bodyPr/>
          <a:lstStyle>
            <a:lvl1pPr marL="0" indent="0" algn="l">
              <a:buNone/>
              <a:defRPr sz="3600" b="0" baseline="0">
                <a:solidFill>
                  <a:srgbClr val="4C4C4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cover subtitle</a:t>
            </a:r>
            <a:endParaRPr lang="en-US" dirty="0"/>
          </a:p>
        </p:txBody>
      </p:sp>
      <p:sp>
        <p:nvSpPr>
          <p:cNvPr id="12" name="TextBox 11"/>
          <p:cNvSpPr txBox="1"/>
          <p:nvPr userDrawn="1"/>
        </p:nvSpPr>
        <p:spPr>
          <a:xfrm>
            <a:off x="320767" y="6589743"/>
            <a:ext cx="8582371" cy="182562"/>
          </a:xfrm>
          <a:prstGeom prst="rect">
            <a:avLst/>
          </a:prstGeom>
          <a:noFill/>
        </p:spPr>
        <p:txBody>
          <a:bodyPr wrap="none" lIns="0" tIns="0" rIns="0" bIns="0" anchor="b"/>
          <a:lstStyle/>
          <a:p>
            <a:pPr defTabSz="914400">
              <a:defRPr/>
            </a:pPr>
            <a:r>
              <a:rPr lang="en-US" sz="700" kern="0" spc="-30" dirty="0" smtClean="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700" kern="0" spc="-30" dirty="0">
              <a:solidFill>
                <a:srgbClr val="4C4C4C"/>
              </a:solidFill>
            </a:endParaRPr>
          </a:p>
        </p:txBody>
      </p:sp>
      <p:sp>
        <p:nvSpPr>
          <p:cNvPr id="13" name="Text Placeholder 12"/>
          <p:cNvSpPr>
            <a:spLocks noGrp="1"/>
          </p:cNvSpPr>
          <p:nvPr>
            <p:ph type="body" sz="quarter" idx="10" hasCustomPrompt="1"/>
          </p:nvPr>
        </p:nvSpPr>
        <p:spPr>
          <a:xfrm>
            <a:off x="322381" y="5404547"/>
            <a:ext cx="3154362" cy="606425"/>
          </a:xfrm>
        </p:spPr>
        <p:txBody>
          <a:bodyPr/>
          <a:lstStyle>
            <a:lvl1pPr marL="0" indent="0">
              <a:buNone/>
              <a:defRPr sz="1800" baseline="0">
                <a:solidFill>
                  <a:srgbClr val="4C4C4C"/>
                </a:solidFill>
              </a:defRPr>
            </a:lvl1pPr>
            <a:lvl2pPr marL="233362" indent="0">
              <a:buNone/>
              <a:defRPr sz="1200"/>
            </a:lvl2pPr>
            <a:lvl3pPr marL="457200" indent="0">
              <a:buNone/>
              <a:defRPr sz="1200"/>
            </a:lvl3pPr>
            <a:lvl4pPr marL="627062" indent="0">
              <a:buNone/>
              <a:defRPr sz="1200"/>
            </a:lvl4pPr>
            <a:lvl5pPr marL="796925" indent="0">
              <a:buNone/>
              <a:defRPr sz="1200"/>
            </a:lvl5pPr>
          </a:lstStyle>
          <a:p>
            <a:pPr lvl="0"/>
            <a:r>
              <a:rPr lang="en-US" dirty="0" smtClean="0"/>
              <a:t>Click to add presenter</a:t>
            </a:r>
          </a:p>
          <a:p>
            <a:pPr lvl="0"/>
            <a:r>
              <a:rPr lang="en-US" dirty="0" smtClean="0"/>
              <a:t>Click to add date</a:t>
            </a:r>
            <a:endParaRPr lang="en-US" dirty="0"/>
          </a:p>
        </p:txBody>
      </p:sp>
      <p:sp>
        <p:nvSpPr>
          <p:cNvPr id="5" name="Text Placeholder 4"/>
          <p:cNvSpPr>
            <a:spLocks noGrp="1"/>
          </p:cNvSpPr>
          <p:nvPr>
            <p:ph type="body" sz="quarter" idx="11" hasCustomPrompt="1"/>
          </p:nvPr>
        </p:nvSpPr>
        <p:spPr>
          <a:xfrm>
            <a:off x="314438" y="6290403"/>
            <a:ext cx="3144837" cy="186598"/>
          </a:xfrm>
        </p:spPr>
        <p:txBody>
          <a:bodyPr/>
          <a:lstStyle>
            <a:lvl1pPr marL="0" indent="0">
              <a:buNone/>
              <a:defRPr sz="1000" baseline="0"/>
            </a:lvl1pPr>
            <a:lvl2pPr marL="233362" indent="0">
              <a:buNone/>
              <a:defRPr sz="1000"/>
            </a:lvl2pPr>
            <a:lvl3pPr marL="457200" indent="0">
              <a:buNone/>
              <a:defRPr sz="1000"/>
            </a:lvl3pPr>
            <a:lvl4pPr marL="627062" indent="0">
              <a:buNone/>
              <a:defRPr sz="1000"/>
            </a:lvl4pPr>
            <a:lvl5pPr marL="796925" indent="0">
              <a:buNone/>
              <a:defRPr sz="1000"/>
            </a:lvl5pPr>
          </a:lstStyle>
          <a:p>
            <a:pPr lvl="0"/>
            <a:r>
              <a:rPr lang="en-US" dirty="0" smtClean="0"/>
              <a:t>Click to add PID#</a:t>
            </a:r>
            <a:endParaRPr lang="en-US" dirty="0"/>
          </a:p>
        </p:txBody>
      </p:sp>
    </p:spTree>
    <p:extLst>
      <p:ext uri="{BB962C8B-B14F-4D97-AF65-F5344CB8AC3E}">
        <p14:creationId xmlns:p14="http://schemas.microsoft.com/office/powerpoint/2010/main" val="23596907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ver Layout: Option #2">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8315" y="2049144"/>
            <a:ext cx="7988359" cy="886299"/>
          </a:xfrm>
        </p:spPr>
        <p:txBody>
          <a:bodyPr anchor="b"/>
          <a:lstStyle>
            <a:lvl1pPr>
              <a:defRPr sz="4500" baseline="0">
                <a:solidFill>
                  <a:srgbClr val="FFFFFF"/>
                </a:solidFill>
              </a:defRPr>
            </a:lvl1pPr>
          </a:lstStyle>
          <a:p>
            <a:r>
              <a:rPr lang="en-US" dirty="0" smtClean="0"/>
              <a:t>ALTERNATE COVER OPTION</a:t>
            </a:r>
            <a:endParaRPr lang="en-US" dirty="0"/>
          </a:p>
        </p:txBody>
      </p:sp>
      <p:sp>
        <p:nvSpPr>
          <p:cNvPr id="6" name="Text Placeholder 5"/>
          <p:cNvSpPr>
            <a:spLocks noGrp="1"/>
          </p:cNvSpPr>
          <p:nvPr>
            <p:ph type="body" idx="10" hasCustomPrompt="1"/>
          </p:nvPr>
        </p:nvSpPr>
        <p:spPr>
          <a:xfrm>
            <a:off x="968375" y="2938145"/>
            <a:ext cx="7988299" cy="806450"/>
          </a:xfrm>
        </p:spPr>
        <p:txBody>
          <a:bodyPr anchor="t"/>
          <a:lstStyle>
            <a:lvl1pPr marL="0" indent="0">
              <a:buNone/>
              <a:defRPr sz="3600">
                <a:solidFill>
                  <a:srgbClr val="FFFFFF"/>
                </a:solidFill>
              </a:defRPr>
            </a:lvl1pPr>
            <a:lvl2pPr marL="233362" indent="0">
              <a:buNone/>
              <a:defRPr/>
            </a:lvl2pPr>
            <a:lvl3pPr marL="457200" indent="0">
              <a:buNone/>
              <a:defRPr/>
            </a:lvl3pPr>
            <a:lvl4pPr marL="627062" indent="0">
              <a:buNone/>
              <a:defRPr/>
            </a:lvl4pPr>
            <a:lvl5pPr marL="796925" indent="0">
              <a:buNone/>
              <a:defRPr/>
            </a:lvl5pPr>
          </a:lstStyle>
          <a:p>
            <a:pPr lvl="0"/>
            <a:r>
              <a:rPr lang="en-US" dirty="0" smtClean="0"/>
              <a:t>Click to edit cover subtitle</a:t>
            </a:r>
            <a:endParaRPr lang="en-US" dirty="0"/>
          </a:p>
        </p:txBody>
      </p:sp>
      <p:sp>
        <p:nvSpPr>
          <p:cNvPr id="7" name="Text Placeholder 12"/>
          <p:cNvSpPr>
            <a:spLocks noGrp="1"/>
          </p:cNvSpPr>
          <p:nvPr>
            <p:ph type="body" sz="quarter" idx="11" hasCustomPrompt="1"/>
          </p:nvPr>
        </p:nvSpPr>
        <p:spPr>
          <a:xfrm>
            <a:off x="968375" y="4452047"/>
            <a:ext cx="3154362" cy="606425"/>
          </a:xfrm>
        </p:spPr>
        <p:txBody>
          <a:bodyPr/>
          <a:lstStyle>
            <a:lvl1pPr marL="0" indent="0">
              <a:buNone/>
              <a:defRPr sz="1800" baseline="0">
                <a:solidFill>
                  <a:srgbClr val="FFFFFF"/>
                </a:solidFill>
              </a:defRPr>
            </a:lvl1pPr>
            <a:lvl2pPr marL="233362" indent="0">
              <a:buNone/>
              <a:defRPr sz="1200"/>
            </a:lvl2pPr>
            <a:lvl3pPr marL="457200" indent="0">
              <a:buNone/>
              <a:defRPr sz="1200"/>
            </a:lvl3pPr>
            <a:lvl4pPr marL="627062" indent="0">
              <a:buNone/>
              <a:defRPr sz="1200"/>
            </a:lvl4pPr>
            <a:lvl5pPr marL="796925" indent="0">
              <a:buNone/>
              <a:defRPr sz="1200"/>
            </a:lvl5pPr>
          </a:lstStyle>
          <a:p>
            <a:pPr lvl="0"/>
            <a:r>
              <a:rPr lang="en-US" dirty="0" smtClean="0"/>
              <a:t>Click to add presenter name</a:t>
            </a:r>
          </a:p>
          <a:p>
            <a:pPr lvl="0"/>
            <a:r>
              <a:rPr lang="en-US" dirty="0" smtClean="0"/>
              <a:t>Click to add date</a:t>
            </a:r>
            <a:endParaRPr lang="en-US" dirty="0"/>
          </a:p>
        </p:txBody>
      </p:sp>
      <p:sp>
        <p:nvSpPr>
          <p:cNvPr id="8" name="Text Placeholder 4"/>
          <p:cNvSpPr>
            <a:spLocks noGrp="1"/>
          </p:cNvSpPr>
          <p:nvPr>
            <p:ph type="body" sz="quarter" idx="12" hasCustomPrompt="1"/>
          </p:nvPr>
        </p:nvSpPr>
        <p:spPr>
          <a:xfrm>
            <a:off x="321945" y="6448518"/>
            <a:ext cx="3144837" cy="186598"/>
          </a:xfrm>
        </p:spPr>
        <p:txBody>
          <a:bodyPr/>
          <a:lstStyle>
            <a:lvl1pPr marL="0" indent="0">
              <a:buNone/>
              <a:defRPr sz="1000" baseline="0">
                <a:solidFill>
                  <a:srgbClr val="4C4C4C"/>
                </a:solidFill>
              </a:defRPr>
            </a:lvl1pPr>
            <a:lvl2pPr marL="233362" indent="0">
              <a:buNone/>
              <a:defRPr sz="1000"/>
            </a:lvl2pPr>
            <a:lvl3pPr marL="457200" indent="0">
              <a:buNone/>
              <a:defRPr sz="1000"/>
            </a:lvl3pPr>
            <a:lvl4pPr marL="627062" indent="0">
              <a:buNone/>
              <a:defRPr sz="1000"/>
            </a:lvl4pPr>
            <a:lvl5pPr marL="796925" indent="0">
              <a:buNone/>
              <a:defRPr sz="1000"/>
            </a:lvl5pPr>
          </a:lstStyle>
          <a:p>
            <a:pPr lvl="0"/>
            <a:r>
              <a:rPr lang="en-US" dirty="0" smtClean="0"/>
              <a:t>Click to add PID#</a:t>
            </a:r>
            <a:endParaRPr lang="en-US" dirty="0"/>
          </a:p>
        </p:txBody>
      </p:sp>
      <p:sp>
        <p:nvSpPr>
          <p:cNvPr id="9" name="TextBox 8"/>
          <p:cNvSpPr txBox="1"/>
          <p:nvPr userDrawn="1"/>
        </p:nvSpPr>
        <p:spPr>
          <a:xfrm>
            <a:off x="320767" y="6589743"/>
            <a:ext cx="8582371" cy="182562"/>
          </a:xfrm>
          <a:prstGeom prst="rect">
            <a:avLst/>
          </a:prstGeom>
          <a:noFill/>
        </p:spPr>
        <p:txBody>
          <a:bodyPr wrap="none" lIns="0" tIns="0" rIns="0" bIns="0" anchor="b"/>
          <a:lstStyle/>
          <a:p>
            <a:pPr defTabSz="914400">
              <a:defRPr/>
            </a:pPr>
            <a:r>
              <a:rPr lang="en-US" sz="700" kern="0" spc="-30" dirty="0" smtClean="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700" kern="0" spc="-30" dirty="0">
              <a:solidFill>
                <a:srgbClr val="4C4C4C"/>
              </a:solidFill>
            </a:endParaRPr>
          </a:p>
        </p:txBody>
      </p:sp>
    </p:spTree>
    <p:extLst>
      <p:ext uri="{BB962C8B-B14F-4D97-AF65-F5344CB8AC3E}">
        <p14:creationId xmlns:p14="http://schemas.microsoft.com/office/powerpoint/2010/main" val="8305947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 Cover">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675" y="2892425"/>
            <a:ext cx="8500353" cy="956522"/>
          </a:xfrm>
        </p:spPr>
        <p:txBody>
          <a:bodyPr anchor="b"/>
          <a:lstStyle>
            <a:lvl1pPr algn="l">
              <a:defRPr sz="4500" baseline="0">
                <a:solidFill>
                  <a:srgbClr val="4C4C4C"/>
                </a:solidFill>
              </a:defRPr>
            </a:lvl1pPr>
          </a:lstStyle>
          <a:p>
            <a:r>
              <a:rPr lang="en-US" dirty="0" smtClean="0"/>
              <a:t>CLICK TO EDIT DIVIDER TITLE</a:t>
            </a:r>
            <a:endParaRPr lang="en-US" dirty="0"/>
          </a:p>
        </p:txBody>
      </p:sp>
      <p:sp>
        <p:nvSpPr>
          <p:cNvPr id="4" name="Text Placeholder 3"/>
          <p:cNvSpPr>
            <a:spLocks noGrp="1"/>
          </p:cNvSpPr>
          <p:nvPr>
            <p:ph type="body" sz="quarter" idx="10" hasCustomPrompt="1"/>
          </p:nvPr>
        </p:nvSpPr>
        <p:spPr>
          <a:xfrm>
            <a:off x="323675" y="3861607"/>
            <a:ext cx="8500353" cy="921532"/>
          </a:xfrm>
        </p:spPr>
        <p:txBody>
          <a:bodyPr/>
          <a:lstStyle>
            <a:lvl1pPr marL="0" indent="0">
              <a:buNone/>
              <a:defRPr sz="3600" i="0" baseline="0">
                <a:solidFill>
                  <a:srgbClr val="4C4C4C"/>
                </a:solidFill>
              </a:defRPr>
            </a:lvl1pPr>
            <a:lvl2pPr marL="233362" indent="0">
              <a:buNone/>
              <a:defRPr/>
            </a:lvl2pPr>
            <a:lvl3pPr marL="457200" indent="0">
              <a:buNone/>
              <a:defRPr/>
            </a:lvl3pPr>
            <a:lvl4pPr marL="627062" indent="0">
              <a:buNone/>
              <a:defRPr/>
            </a:lvl4pPr>
            <a:lvl5pPr marL="796925" indent="0">
              <a:buNone/>
              <a:defRPr/>
            </a:lvl5pPr>
          </a:lstStyle>
          <a:p>
            <a:pPr lvl="0"/>
            <a:r>
              <a:rPr lang="en-US" dirty="0" smtClean="0"/>
              <a:t>Click to edit divider subtitle</a:t>
            </a:r>
          </a:p>
        </p:txBody>
      </p:sp>
      <p:sp>
        <p:nvSpPr>
          <p:cNvPr id="19" name="TextBox 18"/>
          <p:cNvSpPr txBox="1"/>
          <p:nvPr userDrawn="1"/>
        </p:nvSpPr>
        <p:spPr>
          <a:xfrm>
            <a:off x="8586168" y="6589743"/>
            <a:ext cx="274637" cy="182562"/>
          </a:xfrm>
          <a:prstGeom prst="rect">
            <a:avLst/>
          </a:prstGeom>
          <a:noFill/>
        </p:spPr>
        <p:txBody>
          <a:bodyPr wrap="none" lIns="0" tIns="0" rIns="0" bIns="0" anchor="b"/>
          <a:lstStyle/>
          <a:p>
            <a:pPr algn="r" defTabSz="914400">
              <a:defRPr/>
            </a:pPr>
            <a:fld id="{29562520-176D-42A7-B13D-106F8AF044D0}" type="slidenum">
              <a:rPr lang="en-US" sz="900">
                <a:solidFill>
                  <a:srgbClr val="4C4C4C"/>
                </a:solidFill>
              </a:rPr>
              <a:pPr algn="r" defTabSz="914400">
                <a:defRPr/>
              </a:pPr>
              <a:t>‹#›</a:t>
            </a:fld>
            <a:endParaRPr lang="en-US" sz="900" dirty="0">
              <a:solidFill>
                <a:srgbClr val="4C4C4C"/>
              </a:solidFill>
            </a:endParaRPr>
          </a:p>
        </p:txBody>
      </p:sp>
      <p:sp>
        <p:nvSpPr>
          <p:cNvPr id="20" name="TextBox 19"/>
          <p:cNvSpPr txBox="1"/>
          <p:nvPr userDrawn="1"/>
        </p:nvSpPr>
        <p:spPr>
          <a:xfrm>
            <a:off x="323675" y="6589743"/>
            <a:ext cx="8582371" cy="182562"/>
          </a:xfrm>
          <a:prstGeom prst="rect">
            <a:avLst/>
          </a:prstGeom>
          <a:noFill/>
        </p:spPr>
        <p:txBody>
          <a:bodyPr wrap="none" lIns="0" tIns="0" rIns="0" bIns="0" anchor="b"/>
          <a:lstStyle/>
          <a:p>
            <a:pPr defTabSz="914400">
              <a:defRPr/>
            </a:pPr>
            <a:r>
              <a:rPr lang="en-US" sz="700" kern="0" spc="-30" dirty="0" smtClean="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700" kern="0" spc="-30" dirty="0">
              <a:solidFill>
                <a:srgbClr val="4C4C4C"/>
              </a:solidFill>
            </a:endParaRPr>
          </a:p>
        </p:txBody>
      </p:sp>
    </p:spTree>
    <p:extLst>
      <p:ext uri="{BB962C8B-B14F-4D97-AF65-F5344CB8AC3E}">
        <p14:creationId xmlns:p14="http://schemas.microsoft.com/office/powerpoint/2010/main" val="3248414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320768" y="1478513"/>
            <a:ext cx="8532981" cy="5035008"/>
          </a:xfrm>
          <a:noFill/>
          <a:ln w="9525">
            <a:noFill/>
            <a:miter lim="800000"/>
            <a:headEnd/>
            <a:tailEnd/>
          </a:ln>
        </p:spPr>
        <p:txBody>
          <a:bodyPr vert="horz" wrap="square" lIns="0" tIns="0" rIns="0" bIns="0" numCol="1" anchor="t" anchorCtr="0" compatLnSpc="1">
            <a:prstTxWarp prst="textNoShape">
              <a:avLst/>
            </a:prstTxWarp>
          </a:bodyPr>
          <a:lstStyle>
            <a:lvl1pPr>
              <a:defRPr lang="en-US" dirty="0" smtClean="0">
                <a:solidFill>
                  <a:srgbClr val="4C4C4C"/>
                </a:solidFill>
              </a:defRPr>
            </a:lvl1pPr>
            <a:lvl2pPr>
              <a:defRPr lang="en-US" dirty="0" smtClean="0">
                <a:solidFill>
                  <a:srgbClr val="4C4C4C"/>
                </a:solidFill>
              </a:defRPr>
            </a:lvl2pPr>
            <a:lvl3pPr>
              <a:defRPr lang="en-US" dirty="0" smtClean="0">
                <a:solidFill>
                  <a:srgbClr val="4C4C4C"/>
                </a:solidFill>
              </a:defRPr>
            </a:lvl3pPr>
            <a:lvl4pPr>
              <a:defRPr lang="en-US" dirty="0" smtClean="0">
                <a:solidFill>
                  <a:srgbClr val="4C4C4C"/>
                </a:solidFill>
              </a:defRPr>
            </a:lvl4pPr>
            <a:lvl5pPr>
              <a:defRPr lang="en-US" dirty="0">
                <a:solidFill>
                  <a:srgbClr val="4C4C4C"/>
                </a:solidFill>
              </a:defRPr>
            </a:lvl5pPr>
          </a:lstStyle>
          <a:p>
            <a:pPr lvl="0"/>
            <a:r>
              <a:rPr lang="en-US" dirty="0" smtClean="0"/>
              <a:t>Click to edit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a:xfrm>
            <a:off x="1588910" y="210666"/>
            <a:ext cx="7264839" cy="887884"/>
          </a:xfrm>
        </p:spPr>
        <p:txBody>
          <a:bodyPr/>
          <a:lstStyle>
            <a:lvl1pPr>
              <a:defRPr>
                <a:solidFill>
                  <a:srgbClr val="4C4C4C"/>
                </a:solidFill>
              </a:defRPr>
            </a:lvl1pPr>
          </a:lstStyle>
          <a:p>
            <a:r>
              <a:rPr lang="en-US" dirty="0" smtClean="0"/>
              <a:t>CLICK TO EDIT </a:t>
            </a:r>
            <a:br>
              <a:rPr lang="en-US" dirty="0" smtClean="0"/>
            </a:br>
            <a:r>
              <a:rPr lang="en-US" dirty="0" smtClean="0"/>
              <a:t>TITLE</a:t>
            </a:r>
            <a:endParaRPr lang="en-US" dirty="0"/>
          </a:p>
        </p:txBody>
      </p:sp>
    </p:spTree>
    <p:extLst>
      <p:ext uri="{BB962C8B-B14F-4D97-AF65-F5344CB8AC3E}">
        <p14:creationId xmlns:p14="http://schemas.microsoft.com/office/powerpoint/2010/main" val="2890165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Yellow">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F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0103203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8911" y="209079"/>
            <a:ext cx="7262545" cy="887884"/>
          </a:xfrm>
          <a:noFill/>
          <a:ln w="9525">
            <a:noFill/>
            <a:miter lim="800000"/>
            <a:headEnd/>
            <a:tailEnd/>
          </a:ln>
        </p:spPr>
        <p:txBody>
          <a:bodyPr vert="horz" wrap="square" lIns="0" tIns="0" rIns="0" bIns="0" numCol="1" anchor="b" anchorCtr="0" compatLnSpc="1">
            <a:prstTxWarp prst="textNoShape">
              <a:avLst/>
            </a:prstTxWarp>
          </a:bodyPr>
          <a:lstStyle>
            <a:lvl1pPr>
              <a:defRPr lang="en-US" sz="2800">
                <a:solidFill>
                  <a:srgbClr val="4C4C4C"/>
                </a:solidFill>
              </a:defRPr>
            </a:lvl1pPr>
          </a:lstStyle>
          <a:p>
            <a:pPr lvl="0"/>
            <a:r>
              <a:rPr lang="en-US" dirty="0" smtClean="0"/>
              <a:t>CLICK TO EDIT </a:t>
            </a:r>
            <a:br>
              <a:rPr lang="en-US" dirty="0" smtClean="0"/>
            </a:br>
            <a:r>
              <a:rPr lang="en-US" dirty="0" smtClean="0"/>
              <a:t>TITLE</a:t>
            </a:r>
            <a:endParaRPr lang="en-US" dirty="0"/>
          </a:p>
        </p:txBody>
      </p:sp>
      <p:sp>
        <p:nvSpPr>
          <p:cNvPr id="3" name="Content Placeholder 2"/>
          <p:cNvSpPr>
            <a:spLocks noGrp="1"/>
          </p:cNvSpPr>
          <p:nvPr>
            <p:ph sz="half" idx="1" hasCustomPrompt="1"/>
          </p:nvPr>
        </p:nvSpPr>
        <p:spPr>
          <a:xfrm>
            <a:off x="326848" y="1478513"/>
            <a:ext cx="4016551" cy="5049120"/>
          </a:xfrm>
          <a:noFill/>
          <a:ln w="9525">
            <a:noFill/>
            <a:miter lim="800000"/>
            <a:headEnd/>
            <a:tailEnd/>
          </a:ln>
        </p:spPr>
        <p:txBody>
          <a:bodyPr vert="horz" wrap="square" lIns="0" tIns="0" rIns="0" bIns="0" numCol="1" anchor="t" anchorCtr="0" compatLnSpc="1">
            <a:prstTxWarp prst="textNoShape">
              <a:avLst/>
            </a:prstTxWarp>
          </a:bodyPr>
          <a:lstStyle>
            <a:lvl1pPr>
              <a:defRPr lang="en-US" dirty="0" smtClean="0">
                <a:solidFill>
                  <a:srgbClr val="4C4C4C"/>
                </a:solidFill>
              </a:defRPr>
            </a:lvl1pPr>
            <a:lvl2pPr>
              <a:defRPr lang="en-US" dirty="0" smtClean="0">
                <a:solidFill>
                  <a:srgbClr val="4C4C4C"/>
                </a:solidFill>
              </a:defRPr>
            </a:lvl2pPr>
            <a:lvl3pPr>
              <a:defRPr lang="en-US" dirty="0" smtClean="0">
                <a:solidFill>
                  <a:srgbClr val="4C4C4C"/>
                </a:solidFill>
              </a:defRPr>
            </a:lvl3pPr>
            <a:lvl4pPr>
              <a:defRPr lang="en-US" dirty="0" smtClean="0">
                <a:solidFill>
                  <a:srgbClr val="4C4C4C"/>
                </a:solidFill>
              </a:defRPr>
            </a:lvl4pPr>
            <a:lvl5pPr>
              <a:defRPr lang="en-US" dirty="0">
                <a:solidFill>
                  <a:srgbClr val="4C4C4C"/>
                </a:solidFill>
              </a:defRPr>
            </a:lvl5pPr>
          </a:lstStyle>
          <a:p>
            <a:pPr lvl="0"/>
            <a:r>
              <a:rPr lang="en-US" dirty="0" smtClean="0"/>
              <a:t>Click to edit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796015" y="1478513"/>
            <a:ext cx="4055441" cy="5049120"/>
          </a:xfrm>
          <a:noFill/>
          <a:ln w="9525">
            <a:noFill/>
            <a:miter lim="800000"/>
            <a:headEnd/>
            <a:tailEnd/>
          </a:ln>
        </p:spPr>
        <p:txBody>
          <a:bodyPr vert="horz" wrap="square" lIns="0" tIns="0" rIns="0" bIns="0" numCol="1" anchor="t" anchorCtr="0" compatLnSpc="1">
            <a:prstTxWarp prst="textNoShape">
              <a:avLst/>
            </a:prstTxWarp>
          </a:bodyPr>
          <a:lstStyle>
            <a:lvl1pPr>
              <a:defRPr lang="en-US" dirty="0" smtClean="0">
                <a:solidFill>
                  <a:srgbClr val="4C4C4C"/>
                </a:solidFill>
              </a:defRPr>
            </a:lvl1pPr>
            <a:lvl2pPr>
              <a:defRPr lang="en-US" dirty="0" smtClean="0">
                <a:solidFill>
                  <a:srgbClr val="4C4C4C"/>
                </a:solidFill>
              </a:defRPr>
            </a:lvl2pPr>
            <a:lvl3pPr>
              <a:defRPr lang="en-US" dirty="0" smtClean="0">
                <a:solidFill>
                  <a:srgbClr val="4C4C4C"/>
                </a:solidFill>
              </a:defRPr>
            </a:lvl3pPr>
            <a:lvl4pPr>
              <a:defRPr lang="en-US" dirty="0" smtClean="0">
                <a:solidFill>
                  <a:srgbClr val="4C4C4C"/>
                </a:solidFill>
              </a:defRPr>
            </a:lvl4pPr>
            <a:lvl5pPr>
              <a:defRPr lang="en-US" dirty="0">
                <a:solidFill>
                  <a:srgbClr val="4C4C4C"/>
                </a:solidFill>
              </a:defRPr>
            </a:lvl5pPr>
          </a:lstStyle>
          <a:p>
            <a:pPr lvl="0"/>
            <a:r>
              <a:rPr lang="en-US" dirty="0" smtClean="0"/>
              <a:t>Click to edit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7782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8909" y="212724"/>
            <a:ext cx="7264839" cy="886299"/>
          </a:xfrm>
        </p:spPr>
        <p:txBody>
          <a:bodyPr/>
          <a:lstStyle>
            <a:lvl1pPr>
              <a:defRPr>
                <a:solidFill>
                  <a:srgbClr val="4C4C4C"/>
                </a:solidFill>
              </a:defRPr>
            </a:lvl1pPr>
          </a:lstStyle>
          <a:p>
            <a:r>
              <a:rPr lang="en-US" dirty="0" smtClean="0"/>
              <a:t>CLICK TO EDIT </a:t>
            </a:r>
            <a:br>
              <a:rPr lang="en-US" dirty="0" smtClean="0"/>
            </a:br>
            <a:r>
              <a:rPr lang="en-US" dirty="0" smtClean="0"/>
              <a:t>TITLE</a:t>
            </a:r>
            <a:endParaRPr lang="en-US" dirty="0"/>
          </a:p>
        </p:txBody>
      </p:sp>
    </p:spTree>
    <p:extLst>
      <p:ext uri="{BB962C8B-B14F-4D97-AF65-F5344CB8AC3E}">
        <p14:creationId xmlns:p14="http://schemas.microsoft.com/office/powerpoint/2010/main" val="12711683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ver Slide: Option #1">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14438" y="2910841"/>
            <a:ext cx="8506768" cy="934720"/>
          </a:xfrm>
        </p:spPr>
        <p:txBody>
          <a:bodyPr anchor="b"/>
          <a:lstStyle>
            <a:lvl1pPr algn="l">
              <a:defRPr sz="4500" baseline="0">
                <a:solidFill>
                  <a:srgbClr val="4C4C4C"/>
                </a:solidFill>
              </a:defRPr>
            </a:lvl1pPr>
          </a:lstStyle>
          <a:p>
            <a:r>
              <a:rPr lang="en-US" dirty="0" smtClean="0"/>
              <a:t>CLICK TO EDIT COVER TITLE</a:t>
            </a:r>
            <a:endParaRPr lang="en-US" dirty="0"/>
          </a:p>
        </p:txBody>
      </p:sp>
      <p:sp>
        <p:nvSpPr>
          <p:cNvPr id="3" name="Subtitle 2"/>
          <p:cNvSpPr>
            <a:spLocks noGrp="1"/>
          </p:cNvSpPr>
          <p:nvPr>
            <p:ph type="subTitle" idx="1" hasCustomPrompt="1"/>
          </p:nvPr>
        </p:nvSpPr>
        <p:spPr>
          <a:xfrm>
            <a:off x="319973" y="3867369"/>
            <a:ext cx="8501234" cy="914400"/>
          </a:xfrm>
        </p:spPr>
        <p:txBody>
          <a:bodyPr/>
          <a:lstStyle>
            <a:lvl1pPr marL="0" indent="0" algn="l">
              <a:buNone/>
              <a:defRPr sz="3600" b="0" baseline="0">
                <a:solidFill>
                  <a:srgbClr val="4C4C4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cover subtitle</a:t>
            </a:r>
            <a:endParaRPr lang="en-US" dirty="0"/>
          </a:p>
        </p:txBody>
      </p:sp>
      <p:sp>
        <p:nvSpPr>
          <p:cNvPr id="12" name="TextBox 11"/>
          <p:cNvSpPr txBox="1"/>
          <p:nvPr userDrawn="1"/>
        </p:nvSpPr>
        <p:spPr>
          <a:xfrm>
            <a:off x="320767" y="6589743"/>
            <a:ext cx="8582371" cy="182562"/>
          </a:xfrm>
          <a:prstGeom prst="rect">
            <a:avLst/>
          </a:prstGeom>
          <a:noFill/>
        </p:spPr>
        <p:txBody>
          <a:bodyPr wrap="none" lIns="0" tIns="0" rIns="0" bIns="0" anchor="b"/>
          <a:lstStyle/>
          <a:p>
            <a:pPr defTabSz="914400">
              <a:defRPr/>
            </a:pPr>
            <a:r>
              <a:rPr lang="en-US" sz="700" kern="0" spc="-30" dirty="0" smtClean="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700" kern="0" spc="-30" dirty="0">
              <a:solidFill>
                <a:srgbClr val="4C4C4C"/>
              </a:solidFill>
            </a:endParaRPr>
          </a:p>
        </p:txBody>
      </p:sp>
      <p:sp>
        <p:nvSpPr>
          <p:cNvPr id="13" name="Text Placeholder 12"/>
          <p:cNvSpPr>
            <a:spLocks noGrp="1"/>
          </p:cNvSpPr>
          <p:nvPr>
            <p:ph type="body" sz="quarter" idx="10" hasCustomPrompt="1"/>
          </p:nvPr>
        </p:nvSpPr>
        <p:spPr>
          <a:xfrm>
            <a:off x="322381" y="5404547"/>
            <a:ext cx="3154362" cy="606425"/>
          </a:xfrm>
        </p:spPr>
        <p:txBody>
          <a:bodyPr/>
          <a:lstStyle>
            <a:lvl1pPr marL="0" indent="0">
              <a:buNone/>
              <a:defRPr sz="1800" baseline="0">
                <a:solidFill>
                  <a:srgbClr val="4C4C4C"/>
                </a:solidFill>
              </a:defRPr>
            </a:lvl1pPr>
            <a:lvl2pPr marL="233362" indent="0">
              <a:buNone/>
              <a:defRPr sz="1200"/>
            </a:lvl2pPr>
            <a:lvl3pPr marL="457200" indent="0">
              <a:buNone/>
              <a:defRPr sz="1200"/>
            </a:lvl3pPr>
            <a:lvl4pPr marL="627062" indent="0">
              <a:buNone/>
              <a:defRPr sz="1200"/>
            </a:lvl4pPr>
            <a:lvl5pPr marL="796925" indent="0">
              <a:buNone/>
              <a:defRPr sz="1200"/>
            </a:lvl5pPr>
          </a:lstStyle>
          <a:p>
            <a:pPr lvl="0"/>
            <a:r>
              <a:rPr lang="en-US" dirty="0" smtClean="0"/>
              <a:t>Click to add presenter</a:t>
            </a:r>
          </a:p>
          <a:p>
            <a:pPr lvl="0"/>
            <a:r>
              <a:rPr lang="en-US" dirty="0" smtClean="0"/>
              <a:t>Click to add date</a:t>
            </a:r>
            <a:endParaRPr lang="en-US" dirty="0"/>
          </a:p>
        </p:txBody>
      </p:sp>
    </p:spTree>
    <p:extLst>
      <p:ext uri="{BB962C8B-B14F-4D97-AF65-F5344CB8AC3E}">
        <p14:creationId xmlns:p14="http://schemas.microsoft.com/office/powerpoint/2010/main" val="28362568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ver Layout: Option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8315" y="2049144"/>
            <a:ext cx="7988359" cy="886299"/>
          </a:xfrm>
        </p:spPr>
        <p:txBody>
          <a:bodyPr anchor="b"/>
          <a:lstStyle>
            <a:lvl1pPr>
              <a:defRPr sz="4500" baseline="0">
                <a:solidFill>
                  <a:srgbClr val="FFFFFF"/>
                </a:solidFill>
              </a:defRPr>
            </a:lvl1pPr>
          </a:lstStyle>
          <a:p>
            <a:r>
              <a:rPr lang="en-US" dirty="0" smtClean="0"/>
              <a:t>ALTERNATE COVER OPTION</a:t>
            </a:r>
            <a:endParaRPr lang="en-US" dirty="0"/>
          </a:p>
        </p:txBody>
      </p:sp>
      <p:sp>
        <p:nvSpPr>
          <p:cNvPr id="6" name="Text Placeholder 5"/>
          <p:cNvSpPr>
            <a:spLocks noGrp="1"/>
          </p:cNvSpPr>
          <p:nvPr>
            <p:ph type="body" idx="10" hasCustomPrompt="1"/>
          </p:nvPr>
        </p:nvSpPr>
        <p:spPr>
          <a:xfrm>
            <a:off x="968375" y="2938145"/>
            <a:ext cx="7988299" cy="806450"/>
          </a:xfrm>
        </p:spPr>
        <p:txBody>
          <a:bodyPr anchor="t"/>
          <a:lstStyle>
            <a:lvl1pPr marL="0" indent="0">
              <a:buNone/>
              <a:defRPr sz="3600">
                <a:solidFill>
                  <a:srgbClr val="FFFFFF"/>
                </a:solidFill>
              </a:defRPr>
            </a:lvl1pPr>
            <a:lvl2pPr marL="233362" indent="0">
              <a:buNone/>
              <a:defRPr/>
            </a:lvl2pPr>
            <a:lvl3pPr marL="457200" indent="0">
              <a:buNone/>
              <a:defRPr/>
            </a:lvl3pPr>
            <a:lvl4pPr marL="627062" indent="0">
              <a:buNone/>
              <a:defRPr/>
            </a:lvl4pPr>
            <a:lvl5pPr marL="796925" indent="0">
              <a:buNone/>
              <a:defRPr/>
            </a:lvl5pPr>
          </a:lstStyle>
          <a:p>
            <a:pPr lvl="0"/>
            <a:r>
              <a:rPr lang="en-US" dirty="0" smtClean="0"/>
              <a:t>Click to edit cover subtitle</a:t>
            </a:r>
            <a:endParaRPr lang="en-US" dirty="0"/>
          </a:p>
        </p:txBody>
      </p:sp>
      <p:sp>
        <p:nvSpPr>
          <p:cNvPr id="7" name="Text Placeholder 12"/>
          <p:cNvSpPr>
            <a:spLocks noGrp="1"/>
          </p:cNvSpPr>
          <p:nvPr>
            <p:ph type="body" sz="quarter" idx="11" hasCustomPrompt="1"/>
          </p:nvPr>
        </p:nvSpPr>
        <p:spPr>
          <a:xfrm>
            <a:off x="968375" y="4452047"/>
            <a:ext cx="3154362" cy="606425"/>
          </a:xfrm>
        </p:spPr>
        <p:txBody>
          <a:bodyPr/>
          <a:lstStyle>
            <a:lvl1pPr marL="0" indent="0">
              <a:buNone/>
              <a:defRPr sz="1800" baseline="0">
                <a:solidFill>
                  <a:srgbClr val="FFFFFF"/>
                </a:solidFill>
              </a:defRPr>
            </a:lvl1pPr>
            <a:lvl2pPr marL="233362" indent="0">
              <a:buNone/>
              <a:defRPr sz="1200"/>
            </a:lvl2pPr>
            <a:lvl3pPr marL="457200" indent="0">
              <a:buNone/>
              <a:defRPr sz="1200"/>
            </a:lvl3pPr>
            <a:lvl4pPr marL="627062" indent="0">
              <a:buNone/>
              <a:defRPr sz="1200"/>
            </a:lvl4pPr>
            <a:lvl5pPr marL="796925" indent="0">
              <a:buNone/>
              <a:defRPr sz="1200"/>
            </a:lvl5pPr>
          </a:lstStyle>
          <a:p>
            <a:pPr lvl="0"/>
            <a:r>
              <a:rPr lang="en-US" dirty="0" smtClean="0"/>
              <a:t>Click to add presenter name</a:t>
            </a:r>
          </a:p>
          <a:p>
            <a:pPr lvl="0"/>
            <a:r>
              <a:rPr lang="en-US" dirty="0" smtClean="0"/>
              <a:t>Click to add date</a:t>
            </a:r>
            <a:endParaRPr lang="en-US" dirty="0"/>
          </a:p>
        </p:txBody>
      </p:sp>
      <p:sp>
        <p:nvSpPr>
          <p:cNvPr id="9" name="TextBox 8"/>
          <p:cNvSpPr txBox="1"/>
          <p:nvPr userDrawn="1"/>
        </p:nvSpPr>
        <p:spPr>
          <a:xfrm>
            <a:off x="320767" y="6589743"/>
            <a:ext cx="8582371" cy="182562"/>
          </a:xfrm>
          <a:prstGeom prst="rect">
            <a:avLst/>
          </a:prstGeom>
          <a:noFill/>
        </p:spPr>
        <p:txBody>
          <a:bodyPr wrap="none" lIns="0" tIns="0" rIns="0" bIns="0" anchor="b"/>
          <a:lstStyle/>
          <a:p>
            <a:pPr defTabSz="914400">
              <a:defRPr/>
            </a:pPr>
            <a:r>
              <a:rPr lang="en-US" sz="700" kern="0" spc="-30" dirty="0" smtClean="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700" kern="0" spc="-30" dirty="0">
              <a:solidFill>
                <a:srgbClr val="4C4C4C"/>
              </a:solidFill>
            </a:endParaRPr>
          </a:p>
        </p:txBody>
      </p:sp>
    </p:spTree>
    <p:extLst>
      <p:ext uri="{BB962C8B-B14F-4D97-AF65-F5344CB8AC3E}">
        <p14:creationId xmlns:p14="http://schemas.microsoft.com/office/powerpoint/2010/main" val="17828765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ivider Cov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675" y="2892425"/>
            <a:ext cx="8500353" cy="956522"/>
          </a:xfrm>
        </p:spPr>
        <p:txBody>
          <a:bodyPr anchor="b"/>
          <a:lstStyle>
            <a:lvl1pPr algn="l">
              <a:defRPr sz="4500" baseline="0">
                <a:solidFill>
                  <a:srgbClr val="4C4C4C"/>
                </a:solidFill>
              </a:defRPr>
            </a:lvl1pPr>
          </a:lstStyle>
          <a:p>
            <a:r>
              <a:rPr lang="en-US" dirty="0" smtClean="0"/>
              <a:t>CLICK TO EDIT DIVIDER TITLE</a:t>
            </a:r>
            <a:endParaRPr lang="en-US" dirty="0"/>
          </a:p>
        </p:txBody>
      </p:sp>
      <p:sp>
        <p:nvSpPr>
          <p:cNvPr id="4" name="Text Placeholder 3"/>
          <p:cNvSpPr>
            <a:spLocks noGrp="1"/>
          </p:cNvSpPr>
          <p:nvPr>
            <p:ph type="body" sz="quarter" idx="10" hasCustomPrompt="1"/>
          </p:nvPr>
        </p:nvSpPr>
        <p:spPr>
          <a:xfrm>
            <a:off x="323675" y="3861607"/>
            <a:ext cx="8500353" cy="921532"/>
          </a:xfrm>
        </p:spPr>
        <p:txBody>
          <a:bodyPr/>
          <a:lstStyle>
            <a:lvl1pPr marL="0" indent="0">
              <a:buNone/>
              <a:defRPr sz="3600" i="0" baseline="0">
                <a:solidFill>
                  <a:srgbClr val="4C4C4C"/>
                </a:solidFill>
              </a:defRPr>
            </a:lvl1pPr>
            <a:lvl2pPr marL="233362" indent="0">
              <a:buNone/>
              <a:defRPr/>
            </a:lvl2pPr>
            <a:lvl3pPr marL="457200" indent="0">
              <a:buNone/>
              <a:defRPr/>
            </a:lvl3pPr>
            <a:lvl4pPr marL="627062" indent="0">
              <a:buNone/>
              <a:defRPr/>
            </a:lvl4pPr>
            <a:lvl5pPr marL="796925" indent="0">
              <a:buNone/>
              <a:defRPr/>
            </a:lvl5pPr>
          </a:lstStyle>
          <a:p>
            <a:pPr lvl="0"/>
            <a:r>
              <a:rPr lang="en-US" dirty="0" smtClean="0"/>
              <a:t>Click to edit divider subtitle</a:t>
            </a:r>
          </a:p>
        </p:txBody>
      </p:sp>
      <p:sp>
        <p:nvSpPr>
          <p:cNvPr id="19" name="TextBox 18"/>
          <p:cNvSpPr txBox="1"/>
          <p:nvPr userDrawn="1"/>
        </p:nvSpPr>
        <p:spPr>
          <a:xfrm>
            <a:off x="8586168" y="6589743"/>
            <a:ext cx="274637" cy="182562"/>
          </a:xfrm>
          <a:prstGeom prst="rect">
            <a:avLst/>
          </a:prstGeom>
          <a:noFill/>
        </p:spPr>
        <p:txBody>
          <a:bodyPr wrap="none" lIns="0" tIns="0" rIns="0" bIns="0" anchor="b"/>
          <a:lstStyle/>
          <a:p>
            <a:pPr algn="r" defTabSz="914400">
              <a:defRPr/>
            </a:pPr>
            <a:fld id="{29562520-176D-42A7-B13D-106F8AF044D0}" type="slidenum">
              <a:rPr lang="en-US" sz="900">
                <a:solidFill>
                  <a:srgbClr val="4C4C4C"/>
                </a:solidFill>
              </a:rPr>
              <a:pPr algn="r" defTabSz="914400">
                <a:defRPr/>
              </a:pPr>
              <a:t>‹#›</a:t>
            </a:fld>
            <a:endParaRPr lang="en-US" sz="900" dirty="0">
              <a:solidFill>
                <a:srgbClr val="4C4C4C"/>
              </a:solidFill>
            </a:endParaRPr>
          </a:p>
        </p:txBody>
      </p:sp>
      <p:sp>
        <p:nvSpPr>
          <p:cNvPr id="20" name="TextBox 19"/>
          <p:cNvSpPr txBox="1"/>
          <p:nvPr userDrawn="1"/>
        </p:nvSpPr>
        <p:spPr>
          <a:xfrm>
            <a:off x="323675" y="6589743"/>
            <a:ext cx="8582371" cy="182562"/>
          </a:xfrm>
          <a:prstGeom prst="rect">
            <a:avLst/>
          </a:prstGeom>
          <a:noFill/>
        </p:spPr>
        <p:txBody>
          <a:bodyPr wrap="none" lIns="0" tIns="0" rIns="0" bIns="0" anchor="b"/>
          <a:lstStyle/>
          <a:p>
            <a:pPr defTabSz="914400">
              <a:defRPr/>
            </a:pPr>
            <a:r>
              <a:rPr lang="en-US" sz="700" kern="0" spc="-30" dirty="0" smtClean="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700" kern="0" spc="-30" dirty="0">
              <a:solidFill>
                <a:srgbClr val="4C4C4C"/>
              </a:solidFill>
            </a:endParaRPr>
          </a:p>
        </p:txBody>
      </p:sp>
    </p:spTree>
    <p:extLst>
      <p:ext uri="{BB962C8B-B14F-4D97-AF65-F5344CB8AC3E}">
        <p14:creationId xmlns:p14="http://schemas.microsoft.com/office/powerpoint/2010/main" val="25541081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320768" y="1478513"/>
            <a:ext cx="8532981" cy="5035008"/>
          </a:xfrm>
          <a:noFill/>
          <a:ln w="9525">
            <a:noFill/>
            <a:miter lim="800000"/>
            <a:headEnd/>
            <a:tailEnd/>
          </a:ln>
        </p:spPr>
        <p:txBody>
          <a:bodyPr vert="horz" wrap="square" lIns="0" tIns="0" rIns="0" bIns="0" numCol="1" anchor="t" anchorCtr="0" compatLnSpc="1">
            <a:prstTxWarp prst="textNoShape">
              <a:avLst/>
            </a:prstTxWarp>
          </a:bodyPr>
          <a:lstStyle>
            <a:lvl1pPr>
              <a:defRPr lang="en-US" dirty="0" smtClean="0">
                <a:solidFill>
                  <a:srgbClr val="4C4C4C"/>
                </a:solidFill>
              </a:defRPr>
            </a:lvl1pPr>
            <a:lvl2pPr>
              <a:defRPr lang="en-US" dirty="0" smtClean="0">
                <a:solidFill>
                  <a:srgbClr val="4C4C4C"/>
                </a:solidFill>
              </a:defRPr>
            </a:lvl2pPr>
            <a:lvl3pPr>
              <a:defRPr lang="en-US" dirty="0" smtClean="0">
                <a:solidFill>
                  <a:srgbClr val="4C4C4C"/>
                </a:solidFill>
              </a:defRPr>
            </a:lvl3pPr>
            <a:lvl4pPr>
              <a:defRPr lang="en-US" dirty="0" smtClean="0">
                <a:solidFill>
                  <a:srgbClr val="4C4C4C"/>
                </a:solidFill>
              </a:defRPr>
            </a:lvl4pPr>
            <a:lvl5pPr>
              <a:defRPr lang="en-US" dirty="0">
                <a:solidFill>
                  <a:srgbClr val="4C4C4C"/>
                </a:solidFill>
              </a:defRPr>
            </a:lvl5pPr>
          </a:lstStyle>
          <a:p>
            <a:pPr lvl="0"/>
            <a:r>
              <a:rPr lang="en-US" dirty="0" smtClean="0"/>
              <a:t>Click to edit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hasCustomPrompt="1"/>
          </p:nvPr>
        </p:nvSpPr>
        <p:spPr>
          <a:xfrm>
            <a:off x="1588910" y="210666"/>
            <a:ext cx="7264839" cy="887884"/>
          </a:xfrm>
        </p:spPr>
        <p:txBody>
          <a:bodyPr/>
          <a:lstStyle>
            <a:lvl1pPr>
              <a:defRPr>
                <a:solidFill>
                  <a:srgbClr val="4C4C4C"/>
                </a:solidFill>
              </a:defRPr>
            </a:lvl1pPr>
          </a:lstStyle>
          <a:p>
            <a:r>
              <a:rPr lang="en-US" dirty="0" smtClean="0"/>
              <a:t>CLICK TO EDIT </a:t>
            </a:r>
            <a:br>
              <a:rPr lang="en-US" dirty="0" smtClean="0"/>
            </a:br>
            <a:r>
              <a:rPr lang="en-US" dirty="0" smtClean="0"/>
              <a:t>TITLE</a:t>
            </a:r>
            <a:endParaRPr lang="en-US" dirty="0"/>
          </a:p>
        </p:txBody>
      </p:sp>
    </p:spTree>
    <p:extLst>
      <p:ext uri="{BB962C8B-B14F-4D97-AF65-F5344CB8AC3E}">
        <p14:creationId xmlns:p14="http://schemas.microsoft.com/office/powerpoint/2010/main" val="17980736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8911" y="209079"/>
            <a:ext cx="7262545" cy="887884"/>
          </a:xfrm>
          <a:noFill/>
          <a:ln w="9525">
            <a:noFill/>
            <a:miter lim="800000"/>
            <a:headEnd/>
            <a:tailEnd/>
          </a:ln>
        </p:spPr>
        <p:txBody>
          <a:bodyPr vert="horz" wrap="square" lIns="0" tIns="0" rIns="0" bIns="0" numCol="1" anchor="b" anchorCtr="0" compatLnSpc="1">
            <a:prstTxWarp prst="textNoShape">
              <a:avLst/>
            </a:prstTxWarp>
          </a:bodyPr>
          <a:lstStyle>
            <a:lvl1pPr>
              <a:defRPr lang="en-US" sz="2800">
                <a:solidFill>
                  <a:srgbClr val="4C4C4C"/>
                </a:solidFill>
              </a:defRPr>
            </a:lvl1pPr>
          </a:lstStyle>
          <a:p>
            <a:pPr lvl="0"/>
            <a:r>
              <a:rPr lang="en-US" dirty="0" smtClean="0"/>
              <a:t>CLICK TO EDIT </a:t>
            </a:r>
            <a:br>
              <a:rPr lang="en-US" dirty="0" smtClean="0"/>
            </a:br>
            <a:r>
              <a:rPr lang="en-US" dirty="0" smtClean="0"/>
              <a:t>TITLE</a:t>
            </a:r>
            <a:endParaRPr lang="en-US" dirty="0"/>
          </a:p>
        </p:txBody>
      </p:sp>
      <p:sp>
        <p:nvSpPr>
          <p:cNvPr id="3" name="Content Placeholder 2"/>
          <p:cNvSpPr>
            <a:spLocks noGrp="1"/>
          </p:cNvSpPr>
          <p:nvPr>
            <p:ph sz="half" idx="1" hasCustomPrompt="1"/>
          </p:nvPr>
        </p:nvSpPr>
        <p:spPr>
          <a:xfrm>
            <a:off x="326848" y="1478513"/>
            <a:ext cx="4016551" cy="5049120"/>
          </a:xfrm>
          <a:noFill/>
          <a:ln w="9525">
            <a:noFill/>
            <a:miter lim="800000"/>
            <a:headEnd/>
            <a:tailEnd/>
          </a:ln>
        </p:spPr>
        <p:txBody>
          <a:bodyPr vert="horz" wrap="square" lIns="0" tIns="0" rIns="0" bIns="0" numCol="1" anchor="t" anchorCtr="0" compatLnSpc="1">
            <a:prstTxWarp prst="textNoShape">
              <a:avLst/>
            </a:prstTxWarp>
          </a:bodyPr>
          <a:lstStyle>
            <a:lvl1pPr>
              <a:defRPr lang="en-US" dirty="0" smtClean="0">
                <a:solidFill>
                  <a:srgbClr val="4C4C4C"/>
                </a:solidFill>
              </a:defRPr>
            </a:lvl1pPr>
            <a:lvl2pPr>
              <a:defRPr lang="en-US" dirty="0" smtClean="0">
                <a:solidFill>
                  <a:srgbClr val="4C4C4C"/>
                </a:solidFill>
              </a:defRPr>
            </a:lvl2pPr>
            <a:lvl3pPr>
              <a:defRPr lang="en-US" dirty="0" smtClean="0">
                <a:solidFill>
                  <a:srgbClr val="4C4C4C"/>
                </a:solidFill>
              </a:defRPr>
            </a:lvl3pPr>
            <a:lvl4pPr>
              <a:defRPr lang="en-US" dirty="0" smtClean="0">
                <a:solidFill>
                  <a:srgbClr val="4C4C4C"/>
                </a:solidFill>
              </a:defRPr>
            </a:lvl4pPr>
            <a:lvl5pPr>
              <a:defRPr lang="en-US" dirty="0">
                <a:solidFill>
                  <a:srgbClr val="4C4C4C"/>
                </a:solidFill>
              </a:defRPr>
            </a:lvl5pPr>
          </a:lstStyle>
          <a:p>
            <a:pPr lvl="0"/>
            <a:r>
              <a:rPr lang="en-US" dirty="0" smtClean="0"/>
              <a:t>Click to edit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796015" y="1478513"/>
            <a:ext cx="4055441" cy="5049120"/>
          </a:xfrm>
          <a:noFill/>
          <a:ln w="9525">
            <a:noFill/>
            <a:miter lim="800000"/>
            <a:headEnd/>
            <a:tailEnd/>
          </a:ln>
        </p:spPr>
        <p:txBody>
          <a:bodyPr vert="horz" wrap="square" lIns="0" tIns="0" rIns="0" bIns="0" numCol="1" anchor="t" anchorCtr="0" compatLnSpc="1">
            <a:prstTxWarp prst="textNoShape">
              <a:avLst/>
            </a:prstTxWarp>
          </a:bodyPr>
          <a:lstStyle>
            <a:lvl1pPr>
              <a:defRPr lang="en-US" dirty="0" smtClean="0">
                <a:solidFill>
                  <a:srgbClr val="4C4C4C"/>
                </a:solidFill>
              </a:defRPr>
            </a:lvl1pPr>
            <a:lvl2pPr>
              <a:defRPr lang="en-US" dirty="0" smtClean="0">
                <a:solidFill>
                  <a:srgbClr val="4C4C4C"/>
                </a:solidFill>
              </a:defRPr>
            </a:lvl2pPr>
            <a:lvl3pPr>
              <a:defRPr lang="en-US" dirty="0" smtClean="0">
                <a:solidFill>
                  <a:srgbClr val="4C4C4C"/>
                </a:solidFill>
              </a:defRPr>
            </a:lvl3pPr>
            <a:lvl4pPr>
              <a:defRPr lang="en-US" dirty="0" smtClean="0">
                <a:solidFill>
                  <a:srgbClr val="4C4C4C"/>
                </a:solidFill>
              </a:defRPr>
            </a:lvl4pPr>
            <a:lvl5pPr>
              <a:defRPr lang="en-US" dirty="0">
                <a:solidFill>
                  <a:srgbClr val="4C4C4C"/>
                </a:solidFill>
              </a:defRPr>
            </a:lvl5pPr>
          </a:lstStyle>
          <a:p>
            <a:pPr lvl="0"/>
            <a:r>
              <a:rPr lang="en-US" dirty="0" smtClean="0"/>
              <a:t>Click to edit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326266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8909" y="212724"/>
            <a:ext cx="7264839" cy="886299"/>
          </a:xfrm>
        </p:spPr>
        <p:txBody>
          <a:bodyPr/>
          <a:lstStyle>
            <a:lvl1pPr>
              <a:defRPr>
                <a:solidFill>
                  <a:srgbClr val="4C4C4C"/>
                </a:solidFill>
              </a:defRPr>
            </a:lvl1pPr>
          </a:lstStyle>
          <a:p>
            <a:r>
              <a:rPr lang="en-US" dirty="0" smtClean="0"/>
              <a:t>CLICK TO EDIT </a:t>
            </a:r>
            <a:br>
              <a:rPr lang="en-US" dirty="0" smtClean="0"/>
            </a:br>
            <a:r>
              <a:rPr lang="en-US" dirty="0" smtClean="0"/>
              <a:t>TITLE</a:t>
            </a:r>
            <a:endParaRPr lang="en-US" dirty="0"/>
          </a:p>
        </p:txBody>
      </p:sp>
    </p:spTree>
    <p:extLst>
      <p:ext uri="{BB962C8B-B14F-4D97-AF65-F5344CB8AC3E}">
        <p14:creationId xmlns:p14="http://schemas.microsoft.com/office/powerpoint/2010/main" val="21634587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8911989"/>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1951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Orange">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0" y="0"/>
            <a:ext cx="9144000" cy="4572000"/>
          </a:xfrm>
          <a:prstGeom prst="rect">
            <a:avLst/>
          </a:prstGeom>
          <a:solidFill>
            <a:srgbClr val="FEF0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bwMode="gray">
          <a:xfrm>
            <a:off x="457200" y="1036066"/>
            <a:ext cx="4114800" cy="1737360"/>
          </a:xfrm>
        </p:spPr>
        <p:txBody>
          <a:bodyPr anchor="b" anchorCtr="0">
            <a:normAutofit/>
          </a:bodyPr>
          <a:lstStyle>
            <a:lvl1pPr>
              <a:defRPr sz="4000"/>
            </a:lvl1pPr>
          </a:lstStyle>
          <a:p>
            <a:r>
              <a:rPr lang="en-US" smtClean="0"/>
              <a:t>Click to edit Master title style</a:t>
            </a:r>
            <a:endParaRPr lang="en-US" dirty="0"/>
          </a:p>
        </p:txBody>
      </p:sp>
      <p:sp>
        <p:nvSpPr>
          <p:cNvPr id="3" name="Subtitle 2"/>
          <p:cNvSpPr>
            <a:spLocks noGrp="1"/>
          </p:cNvSpPr>
          <p:nvPr>
            <p:ph type="subTitle" idx="1"/>
          </p:nvPr>
        </p:nvSpPr>
        <p:spPr bwMode="gray">
          <a:xfrm>
            <a:off x="457200" y="2971800"/>
            <a:ext cx="4114800" cy="685800"/>
          </a:xfrm>
        </p:spPr>
        <p:txBody>
          <a:bodyPr>
            <a:noAutofit/>
          </a:bodyPr>
          <a:lstStyle>
            <a:lvl1pPr marL="0" indent="0" algn="l">
              <a:spcBef>
                <a:spcPts val="900"/>
              </a:spcBef>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9618002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6782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
        <p:nvSpPr>
          <p:cNvPr id="3" name="Content Placeholder 2"/>
          <p:cNvSpPr>
            <a:spLocks noGrp="1"/>
          </p:cNvSpPr>
          <p:nvPr>
            <p:ph idx="1"/>
          </p:nvPr>
        </p:nvSpPr>
        <p:spPr bwMode="gray"/>
        <p:txBody>
          <a:bodyPr/>
          <a:lstStyle>
            <a:lvl1pPr marL="342900" indent="-342900">
              <a:buFont typeface="+mj-lt"/>
              <a:buAutoNum type="arabicPeriod"/>
              <a:tabLst>
                <a:tab pos="339725" algn="l"/>
              </a:tabLst>
              <a:defRPr sz="22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dirty="0" smtClean="0"/>
              <a:t>Month 00, 0000</a:t>
            </a:r>
            <a:endParaRPr lang="en-US" dirty="0"/>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326194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smtClean="0"/>
              <a:t>Click to edit Master title style</a:t>
            </a:r>
            <a:endParaRPr lang="en-US" dirty="0"/>
          </a:p>
        </p:txBody>
      </p:sp>
      <p:sp>
        <p:nvSpPr>
          <p:cNvPr id="3" name="Content Placeholder 2"/>
          <p:cNvSpPr>
            <a:spLocks noGrp="1"/>
          </p:cNvSpPr>
          <p:nvPr>
            <p:ph idx="1"/>
          </p:nvPr>
        </p:nvSpPr>
        <p:spPr bwMode="gray"/>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bwMode="gray"/>
        <p:txBody>
          <a:bodyPr/>
          <a:lstStyle/>
          <a:p>
            <a:r>
              <a:rPr lang="en-US" dirty="0" smtClean="0"/>
              <a:t>Month 00, 0000</a:t>
            </a:r>
            <a:endParaRPr lang="en-US" dirty="0"/>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380342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Line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691640"/>
            <a:ext cx="7086600" cy="44805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a:xfrm>
            <a:off x="457200" y="423005"/>
            <a:ext cx="7086600" cy="9144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r>
              <a:rPr lang="en-US" dirty="0" smtClean="0"/>
              <a:t>Month 00, 0000</a:t>
            </a:r>
            <a:endParaRPr lang="en-US" dirty="0"/>
          </a:p>
        </p:txBody>
      </p:sp>
      <p:sp>
        <p:nvSpPr>
          <p:cNvPr id="9" name="Slide Number Placeholder 8"/>
          <p:cNvSpPr>
            <a:spLocks noGrp="1"/>
          </p:cNvSpPr>
          <p:nvPr>
            <p:ph type="sldNum" sz="quarter" idx="12"/>
          </p:nvPr>
        </p:nvSpPr>
        <p:spPr/>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2886426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2514600" y="1280160"/>
            <a:ext cx="4114800" cy="4114800"/>
            <a:chOff x="2514600" y="365760"/>
            <a:chExt cx="4114800" cy="4114800"/>
          </a:xfrm>
        </p:grpSpPr>
        <p:sp>
          <p:nvSpPr>
            <p:cNvPr id="7" name="Oval 6"/>
            <p:cNvSpPr>
              <a:spLocks noChangeAspect="1"/>
            </p:cNvSpPr>
            <p:nvPr userDrawn="1"/>
          </p:nvSpPr>
          <p:spPr bwMode="gray">
            <a:xfrm>
              <a:off x="2514600" y="365760"/>
              <a:ext cx="4114800" cy="41148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p:cNvSpPr>
              <a:spLocks noChangeAspect="1"/>
            </p:cNvSpPr>
            <p:nvPr userDrawn="1"/>
          </p:nvSpPr>
          <p:spPr bwMode="hidden">
            <a:xfrm>
              <a:off x="2514600" y="365760"/>
              <a:ext cx="4114800" cy="4114800"/>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bwMode="gray">
          <a:xfrm>
            <a:off x="3337560" y="2103120"/>
            <a:ext cx="2468880" cy="2468880"/>
          </a:xfrm>
        </p:spPr>
        <p:txBody>
          <a:bodyPr lIns="0" rIns="0" anchor="ctr" anchorCtr="0">
            <a:normAutofit/>
          </a:bodyPr>
          <a:lstStyle>
            <a:lvl1pPr algn="l">
              <a:defRPr sz="4000" b="1" cap="none"/>
            </a:lvl1pPr>
          </a:lstStyle>
          <a:p>
            <a:r>
              <a:rPr lang="en-US" smtClean="0"/>
              <a:t>Click to edit Master title style</a:t>
            </a:r>
            <a:endParaRPr lang="en-US" dirty="0"/>
          </a:p>
        </p:txBody>
      </p:sp>
      <p:sp>
        <p:nvSpPr>
          <p:cNvPr id="4" name="Date Placeholder 3"/>
          <p:cNvSpPr>
            <a:spLocks noGrp="1"/>
          </p:cNvSpPr>
          <p:nvPr>
            <p:ph type="dt" sz="half" idx="10"/>
          </p:nvPr>
        </p:nvSpPr>
        <p:spPr bwMode="gray"/>
        <p:txBody>
          <a:bodyPr/>
          <a:lstStyle/>
          <a:p>
            <a:r>
              <a:rPr lang="en-US" dirty="0" smtClean="0"/>
              <a:t>Month 00, 0000</a:t>
            </a:r>
            <a:endParaRPr lang="en-US" dirty="0"/>
          </a:p>
        </p:txBody>
      </p:sp>
      <p:sp>
        <p:nvSpPr>
          <p:cNvPr id="6" name="Slide Number Placeholder 5"/>
          <p:cNvSpPr>
            <a:spLocks noGrp="1"/>
          </p:cNvSpPr>
          <p:nvPr>
            <p:ph type="sldNum" sz="quarter" idx="12"/>
          </p:nvPr>
        </p:nvSpPr>
        <p:spPr bwMode="gray"/>
        <p:txBody>
          <a:bodyPr/>
          <a:lstStyle/>
          <a:p>
            <a:fld id="{E12D0507-9F86-7A45-BE8E-43760B9F92AA}" type="slidenum">
              <a:rPr lang="en-US" smtClean="0"/>
              <a:pPr/>
              <a:t>‹#›</a:t>
            </a:fld>
            <a:endParaRPr lang="en-US" dirty="0"/>
          </a:p>
        </p:txBody>
      </p:sp>
    </p:spTree>
    <p:extLst>
      <p:ext uri="{BB962C8B-B14F-4D97-AF65-F5344CB8AC3E}">
        <p14:creationId xmlns:p14="http://schemas.microsoft.com/office/powerpoint/2010/main" val="2218214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2.xml"/><Relationship Id="rId7"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8.xml"/><Relationship Id="rId7"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image" Target="../media/image6.jpg"/><Relationship Id="rId5" Type="http://schemas.openxmlformats.org/officeDocument/2006/relationships/slideLayout" Target="../slideLayouts/slideLayout46.xml"/><Relationship Id="rId10" Type="http://schemas.openxmlformats.org/officeDocument/2006/relationships/theme" Target="../theme/theme4.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57200" y="423005"/>
            <a:ext cx="7086600" cy="457200"/>
          </a:xfrm>
          <a:prstGeom prst="rect">
            <a:avLst/>
          </a:prstGeom>
        </p:spPr>
        <p:txBody>
          <a:bodyPr vert="horz" lIns="0" tIns="0" rIns="0" bIns="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bwMode="gray">
          <a:xfrm>
            <a:off x="457200" y="1371600"/>
            <a:ext cx="7086600" cy="480060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bwMode="gray">
          <a:xfrm>
            <a:off x="7543800" y="6419088"/>
            <a:ext cx="914400" cy="228600"/>
          </a:xfrm>
          <a:prstGeom prst="rect">
            <a:avLst/>
          </a:prstGeom>
        </p:spPr>
        <p:txBody>
          <a:bodyPr vert="horz" lIns="0" tIns="0" rIns="0" bIns="0" rtlCol="0" anchor="b" anchorCtr="0"/>
          <a:lstStyle>
            <a:lvl1pPr algn="l">
              <a:defRPr sz="700">
                <a:solidFill>
                  <a:schemeClr val="tx1"/>
                </a:solidFill>
              </a:defRPr>
            </a:lvl1pPr>
          </a:lstStyle>
          <a:p>
            <a:r>
              <a:rPr lang="en-US" dirty="0" smtClean="0"/>
              <a:t>Month 00, 0000</a:t>
            </a:r>
            <a:endParaRPr lang="en-US" dirty="0"/>
          </a:p>
        </p:txBody>
      </p:sp>
      <p:sp>
        <p:nvSpPr>
          <p:cNvPr id="6" name="Slide Number Placeholder 5"/>
          <p:cNvSpPr>
            <a:spLocks noGrp="1"/>
          </p:cNvSpPr>
          <p:nvPr>
            <p:ph type="sldNum" sz="quarter" idx="4"/>
          </p:nvPr>
        </p:nvSpPr>
        <p:spPr bwMode="gray">
          <a:xfrm>
            <a:off x="8458200" y="6419088"/>
            <a:ext cx="228600" cy="228600"/>
          </a:xfrm>
          <a:prstGeom prst="rect">
            <a:avLst/>
          </a:prstGeom>
        </p:spPr>
        <p:txBody>
          <a:bodyPr vert="horz" lIns="0" tIns="0" rIns="0" bIns="0" rtlCol="0" anchor="b" anchorCtr="0"/>
          <a:lstStyle>
            <a:lvl1pPr algn="r">
              <a:defRPr sz="700" b="1">
                <a:solidFill>
                  <a:schemeClr val="tx1"/>
                </a:solidFill>
              </a:defRPr>
            </a:lvl1pPr>
          </a:lstStyle>
          <a:p>
            <a:fld id="{E12D0507-9F86-7A45-BE8E-43760B9F92AA}" type="slidenum">
              <a:rPr lang="en-US" smtClean="0"/>
              <a:pPr/>
              <a:t>‹#›</a:t>
            </a:fld>
            <a:endParaRPr lang="en-US" dirty="0"/>
          </a:p>
        </p:txBody>
      </p:sp>
      <p:pic>
        <p:nvPicPr>
          <p:cNvPr id="7" name="Picture 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gray">
          <a:xfrm>
            <a:off x="316476" y="6256412"/>
            <a:ext cx="1463040" cy="51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oter Placeholder 4"/>
          <p:cNvSpPr txBox="1">
            <a:spLocks/>
          </p:cNvSpPr>
          <p:nvPr/>
        </p:nvSpPr>
        <p:spPr>
          <a:xfrm>
            <a:off x="2057400" y="6419088"/>
            <a:ext cx="4041648" cy="228600"/>
          </a:xfrm>
          <a:prstGeom prst="rect">
            <a:avLst/>
          </a:prstGeom>
          <a:noFill/>
        </p:spPr>
        <p:txBody>
          <a:bodyPr vert="horz" lIns="0" tIns="0" rIns="182880" bIns="0" rtlCol="0" anchor="b" anchorCtr="0"/>
          <a:lstStyle>
            <a:defPPr>
              <a:defRPr lang="en-US"/>
            </a:defPPr>
            <a:lvl1pPr marL="0" algn="l" defTabSz="457200" rtl="0" eaLnBrk="1" latinLnBrk="0" hangingPunct="1">
              <a:defRPr sz="700" kern="1200">
                <a:solidFill>
                  <a:schemeClr val="tx2"/>
                </a:solidFill>
                <a:latin typeface="Arial Narrow"/>
                <a:ea typeface="+mn-ea"/>
                <a:cs typeface="Arial Narrow"/>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Confidential and proprietary materials for authorized Verizon personnel and outside agencies only. Use, disclosure or distribution of this material is not permitted to any unauthorized persons or third parties except by written agreement.</a:t>
            </a:r>
            <a:endParaRPr lang="en-US" dirty="0"/>
          </a:p>
        </p:txBody>
      </p:sp>
    </p:spTree>
    <p:extLst>
      <p:ext uri="{BB962C8B-B14F-4D97-AF65-F5344CB8AC3E}">
        <p14:creationId xmlns:p14="http://schemas.microsoft.com/office/powerpoint/2010/main" val="2880077780"/>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71" r:id="rId3"/>
    <p:sldLayoutId id="2147483672" r:id="rId4"/>
    <p:sldLayoutId id="2147483673" r:id="rId5"/>
    <p:sldLayoutId id="2147483666" r:id="rId6"/>
    <p:sldLayoutId id="2147483650" r:id="rId7"/>
    <p:sldLayoutId id="2147483669" r:id="rId8"/>
    <p:sldLayoutId id="2147483651" r:id="rId9"/>
    <p:sldLayoutId id="2147483680" r:id="rId10"/>
    <p:sldLayoutId id="2147483681" r:id="rId11"/>
    <p:sldLayoutId id="2147483682" r:id="rId12"/>
    <p:sldLayoutId id="2147483683" r:id="rId13"/>
    <p:sldLayoutId id="2147483674" r:id="rId14"/>
    <p:sldLayoutId id="2147483676" r:id="rId15"/>
    <p:sldLayoutId id="2147483677" r:id="rId16"/>
    <p:sldLayoutId id="2147483678" r:id="rId17"/>
    <p:sldLayoutId id="2147483679" r:id="rId18"/>
    <p:sldLayoutId id="2147483657" r:id="rId19"/>
    <p:sldLayoutId id="2147483663" r:id="rId20"/>
    <p:sldLayoutId id="2147483664" r:id="rId21"/>
    <p:sldLayoutId id="2147483675" r:id="rId22"/>
    <p:sldLayoutId id="2147483658" r:id="rId23"/>
    <p:sldLayoutId id="2147483656" r:id="rId24"/>
    <p:sldLayoutId id="2147483661" r:id="rId25"/>
    <p:sldLayoutId id="2147483684" r:id="rId26"/>
    <p:sldLayoutId id="2147483659" r:id="rId27"/>
    <p:sldLayoutId id="2147483660" r:id="rId28"/>
    <p:sldLayoutId id="2147483665" r:id="rId29"/>
  </p:sldLayoutIdLst>
  <p:timing>
    <p:tnLst>
      <p:par>
        <p:cTn id="1" dur="indefinite" restart="never" nodeType="tmRoot"/>
      </p:par>
    </p:tnLst>
  </p:timing>
  <p:hf hdr="0" ftr="0" dt="0"/>
  <p:txStyles>
    <p:titleStyle>
      <a:lvl1pPr algn="l" defTabSz="457200" rtl="0" eaLnBrk="1" latinLnBrk="0" hangingPunct="1">
        <a:lnSpc>
          <a:spcPct val="90000"/>
        </a:lnSpc>
        <a:spcBef>
          <a:spcPct val="0"/>
        </a:spcBef>
        <a:buNone/>
        <a:defRPr sz="2600" b="1" kern="1200">
          <a:solidFill>
            <a:schemeClr val="accent1"/>
          </a:solidFill>
          <a:latin typeface="+mj-lt"/>
          <a:ea typeface="+mj-ea"/>
          <a:cs typeface="+mj-cs"/>
        </a:defRPr>
      </a:lvl1pPr>
    </p:titleStyle>
    <p:bodyStyle>
      <a:lvl1pPr marL="0" indent="0" algn="l" defTabSz="457200" rtl="0" eaLnBrk="1" latinLnBrk="0" hangingPunct="1">
        <a:lnSpc>
          <a:spcPct val="100000"/>
        </a:lnSpc>
        <a:spcBef>
          <a:spcPts val="900"/>
        </a:spcBef>
        <a:buFontTx/>
        <a:buNone/>
        <a:defRPr sz="1600" b="1" kern="1200">
          <a:solidFill>
            <a:schemeClr val="tx1"/>
          </a:solidFill>
          <a:latin typeface="+mn-lt"/>
          <a:ea typeface="+mn-ea"/>
          <a:cs typeface="+mn-cs"/>
        </a:defRPr>
      </a:lvl1pPr>
      <a:lvl2pPr marL="0" indent="0" algn="l" defTabSz="457200" rtl="0" eaLnBrk="1" latinLnBrk="0" hangingPunct="1">
        <a:lnSpc>
          <a:spcPct val="100000"/>
        </a:lnSpc>
        <a:spcBef>
          <a:spcPts val="900"/>
        </a:spcBef>
        <a:buFontTx/>
        <a:buNone/>
        <a:defRPr sz="1600" kern="1200">
          <a:solidFill>
            <a:schemeClr val="tx1"/>
          </a:solidFill>
          <a:latin typeface="+mn-lt"/>
          <a:ea typeface="+mn-ea"/>
          <a:cs typeface="+mn-cs"/>
        </a:defRPr>
      </a:lvl2pPr>
      <a:lvl3pPr marL="230188"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3pPr>
      <a:lvl4pPr marL="455613" indent="-225425"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4pPr>
      <a:lvl5pPr marL="685800"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cstate="print"/>
          <a:stretch>
            <a:fillRect/>
          </a:stretch>
        </a:blip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317324" y="1478513"/>
            <a:ext cx="8509352" cy="502706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6" name="Title Placeholder 1"/>
          <p:cNvSpPr>
            <a:spLocks noGrp="1"/>
          </p:cNvSpPr>
          <p:nvPr>
            <p:ph type="title"/>
          </p:nvPr>
        </p:nvSpPr>
        <p:spPr bwMode="auto">
          <a:xfrm>
            <a:off x="1588910" y="212724"/>
            <a:ext cx="7237765" cy="886299"/>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smtClean="0"/>
              <a:t>CLICK TO EDIT MASTER TITLE</a:t>
            </a:r>
          </a:p>
        </p:txBody>
      </p:sp>
      <p:sp>
        <p:nvSpPr>
          <p:cNvPr id="7" name="TextBox 6"/>
          <p:cNvSpPr txBox="1"/>
          <p:nvPr/>
        </p:nvSpPr>
        <p:spPr>
          <a:xfrm>
            <a:off x="320767" y="6589743"/>
            <a:ext cx="8582371" cy="182562"/>
          </a:xfrm>
          <a:prstGeom prst="rect">
            <a:avLst/>
          </a:prstGeom>
          <a:noFill/>
        </p:spPr>
        <p:txBody>
          <a:bodyPr wrap="none" lIns="0" tIns="0" rIns="0" bIns="0" anchor="b"/>
          <a:lstStyle/>
          <a:p>
            <a:pPr defTabSz="914400">
              <a:defRPr/>
            </a:pPr>
            <a:r>
              <a:rPr lang="en-US" sz="700" kern="0" spc="-30" dirty="0" smtClean="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700" kern="0" spc="-30" dirty="0">
              <a:solidFill>
                <a:srgbClr val="4C4C4C"/>
              </a:solidFill>
            </a:endParaRPr>
          </a:p>
        </p:txBody>
      </p:sp>
      <p:sp>
        <p:nvSpPr>
          <p:cNvPr id="8" name="TextBox 7"/>
          <p:cNvSpPr txBox="1"/>
          <p:nvPr/>
        </p:nvSpPr>
        <p:spPr>
          <a:xfrm>
            <a:off x="8586168" y="6589743"/>
            <a:ext cx="274637" cy="182562"/>
          </a:xfrm>
          <a:prstGeom prst="rect">
            <a:avLst/>
          </a:prstGeom>
          <a:noFill/>
        </p:spPr>
        <p:txBody>
          <a:bodyPr wrap="none" lIns="0" tIns="0" rIns="0" bIns="0" anchor="b"/>
          <a:lstStyle/>
          <a:p>
            <a:pPr algn="r" defTabSz="914400">
              <a:defRPr/>
            </a:pPr>
            <a:fld id="{29562520-176D-42A7-B13D-106F8AF044D0}" type="slidenum">
              <a:rPr lang="en-US" sz="900">
                <a:solidFill>
                  <a:srgbClr val="4C4C4C"/>
                </a:solidFill>
              </a:rPr>
              <a:pPr algn="r" defTabSz="914400">
                <a:defRPr/>
              </a:pPr>
              <a:t>‹#›</a:t>
            </a:fld>
            <a:endParaRPr lang="en-US" sz="900" dirty="0">
              <a:solidFill>
                <a:srgbClr val="4C4C4C"/>
              </a:solidFill>
            </a:endParaRPr>
          </a:p>
        </p:txBody>
      </p:sp>
      <p:cxnSp>
        <p:nvCxnSpPr>
          <p:cNvPr id="6" name="Straight Connector 5"/>
          <p:cNvCxnSpPr/>
          <p:nvPr/>
        </p:nvCxnSpPr>
        <p:spPr>
          <a:xfrm>
            <a:off x="320768" y="1289521"/>
            <a:ext cx="8532981" cy="0"/>
          </a:xfrm>
          <a:prstGeom prst="line">
            <a:avLst/>
          </a:prstGeom>
          <a:ln w="12700">
            <a:solidFill>
              <a:srgbClr val="B3B3B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714930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Lst>
  <p:timing>
    <p:tnLst>
      <p:par>
        <p:cTn id="1" dur="indefinite" restart="never" nodeType="tmRoot"/>
      </p:par>
    </p:tnLst>
  </p:timing>
  <p:txStyles>
    <p:titleStyle>
      <a:lvl1pPr algn="l" rtl="0" eaLnBrk="1" fontAlgn="base" hangingPunct="1">
        <a:spcBef>
          <a:spcPct val="0"/>
        </a:spcBef>
        <a:spcAft>
          <a:spcPct val="0"/>
        </a:spcAft>
        <a:defRPr sz="2800" b="1" kern="1200" baseline="0">
          <a:solidFill>
            <a:srgbClr val="4C4C4C"/>
          </a:solidFill>
          <a:latin typeface="Arial" pitchFamily="34" charset="0"/>
          <a:ea typeface="+mj-ea"/>
          <a:cs typeface="Arial" pitchFamily="34" charset="0"/>
        </a:defRPr>
      </a:lvl1pPr>
      <a:lvl2pPr algn="r" rtl="0" eaLnBrk="1" fontAlgn="base" hangingPunct="1">
        <a:spcBef>
          <a:spcPct val="0"/>
        </a:spcBef>
        <a:spcAft>
          <a:spcPct val="0"/>
        </a:spcAft>
        <a:defRPr sz="2800">
          <a:solidFill>
            <a:schemeClr val="bg1"/>
          </a:solidFill>
          <a:latin typeface="Arial" charset="0"/>
          <a:cs typeface="Arial" charset="0"/>
        </a:defRPr>
      </a:lvl2pPr>
      <a:lvl3pPr algn="r" rtl="0" eaLnBrk="1" fontAlgn="base" hangingPunct="1">
        <a:spcBef>
          <a:spcPct val="0"/>
        </a:spcBef>
        <a:spcAft>
          <a:spcPct val="0"/>
        </a:spcAft>
        <a:defRPr sz="2800">
          <a:solidFill>
            <a:schemeClr val="bg1"/>
          </a:solidFill>
          <a:latin typeface="Arial" charset="0"/>
          <a:cs typeface="Arial" charset="0"/>
        </a:defRPr>
      </a:lvl3pPr>
      <a:lvl4pPr algn="r" rtl="0" eaLnBrk="1" fontAlgn="base" hangingPunct="1">
        <a:spcBef>
          <a:spcPct val="0"/>
        </a:spcBef>
        <a:spcAft>
          <a:spcPct val="0"/>
        </a:spcAft>
        <a:defRPr sz="2800">
          <a:solidFill>
            <a:schemeClr val="bg1"/>
          </a:solidFill>
          <a:latin typeface="Arial" charset="0"/>
          <a:cs typeface="Arial" charset="0"/>
        </a:defRPr>
      </a:lvl4pPr>
      <a:lvl5pPr algn="r" rtl="0" eaLnBrk="1" fontAlgn="base" hangingPunct="1">
        <a:spcBef>
          <a:spcPct val="0"/>
        </a:spcBef>
        <a:spcAft>
          <a:spcPct val="0"/>
        </a:spcAft>
        <a:defRPr sz="2800">
          <a:solidFill>
            <a:schemeClr val="bg1"/>
          </a:solidFill>
          <a:latin typeface="Arial" charset="0"/>
          <a:cs typeface="Arial" charset="0"/>
        </a:defRPr>
      </a:lvl5pPr>
      <a:lvl6pPr marL="457200" algn="r" rtl="0" eaLnBrk="1" fontAlgn="base" hangingPunct="1">
        <a:spcBef>
          <a:spcPct val="0"/>
        </a:spcBef>
        <a:spcAft>
          <a:spcPct val="0"/>
        </a:spcAft>
        <a:defRPr sz="2800">
          <a:solidFill>
            <a:schemeClr val="bg1"/>
          </a:solidFill>
          <a:latin typeface="Arial" charset="0"/>
          <a:cs typeface="Arial" charset="0"/>
        </a:defRPr>
      </a:lvl6pPr>
      <a:lvl7pPr marL="914400" algn="r" rtl="0" eaLnBrk="1" fontAlgn="base" hangingPunct="1">
        <a:spcBef>
          <a:spcPct val="0"/>
        </a:spcBef>
        <a:spcAft>
          <a:spcPct val="0"/>
        </a:spcAft>
        <a:defRPr sz="2800">
          <a:solidFill>
            <a:schemeClr val="bg1"/>
          </a:solidFill>
          <a:latin typeface="Arial" charset="0"/>
          <a:cs typeface="Arial" charset="0"/>
        </a:defRPr>
      </a:lvl7pPr>
      <a:lvl8pPr marL="1371600" algn="r" rtl="0" eaLnBrk="1" fontAlgn="base" hangingPunct="1">
        <a:spcBef>
          <a:spcPct val="0"/>
        </a:spcBef>
        <a:spcAft>
          <a:spcPct val="0"/>
        </a:spcAft>
        <a:defRPr sz="2800">
          <a:solidFill>
            <a:schemeClr val="bg1"/>
          </a:solidFill>
          <a:latin typeface="Arial" charset="0"/>
          <a:cs typeface="Arial" charset="0"/>
        </a:defRPr>
      </a:lvl8pPr>
      <a:lvl9pPr marL="1828800" algn="r" rtl="0" eaLnBrk="1" fontAlgn="base" hangingPunct="1">
        <a:spcBef>
          <a:spcPct val="0"/>
        </a:spcBef>
        <a:spcAft>
          <a:spcPct val="0"/>
        </a:spcAft>
        <a:defRPr sz="2800">
          <a:solidFill>
            <a:schemeClr val="bg1"/>
          </a:solidFill>
          <a:latin typeface="Arial" charset="0"/>
          <a:cs typeface="Arial" charset="0"/>
        </a:defRPr>
      </a:lvl9pPr>
    </p:titleStyle>
    <p:bodyStyle>
      <a:lvl1pPr marL="233363" indent="-233363" algn="l" rtl="0" eaLnBrk="1" fontAlgn="base" hangingPunct="1">
        <a:spcBef>
          <a:spcPct val="0"/>
        </a:spcBef>
        <a:spcAft>
          <a:spcPts val="400"/>
        </a:spcAft>
        <a:buFont typeface="Arial" charset="0"/>
        <a:buChar char="•"/>
        <a:defRPr lang="en-US" sz="2000" b="0" kern="1200" baseline="0" dirty="0" smtClean="0">
          <a:solidFill>
            <a:srgbClr val="4C4C4C"/>
          </a:solidFill>
          <a:latin typeface="Arial" pitchFamily="34" charset="0"/>
          <a:ea typeface="+mn-ea"/>
          <a:cs typeface="Arial" pitchFamily="34" charset="0"/>
        </a:defRPr>
      </a:lvl1pPr>
      <a:lvl2pPr marL="457200" indent="-223838" algn="l" rtl="0" eaLnBrk="1" fontAlgn="base" hangingPunct="1">
        <a:spcBef>
          <a:spcPct val="0"/>
        </a:spcBef>
        <a:spcAft>
          <a:spcPts val="600"/>
        </a:spcAft>
        <a:buFont typeface="Arial" charset="0"/>
        <a:buChar char="–"/>
        <a:defRPr lang="en-US" kern="1200" dirty="0" smtClean="0">
          <a:solidFill>
            <a:srgbClr val="4C4C4C"/>
          </a:solidFill>
          <a:latin typeface="Arial" pitchFamily="34" charset="0"/>
          <a:ea typeface="+mn-ea"/>
          <a:cs typeface="Arial" pitchFamily="34" charset="0"/>
        </a:defRPr>
      </a:lvl2pPr>
      <a:lvl3pPr marL="627063" indent="-169863" algn="l" rtl="0" eaLnBrk="1" fontAlgn="base" hangingPunct="1">
        <a:spcBef>
          <a:spcPct val="0"/>
        </a:spcBef>
        <a:spcAft>
          <a:spcPts val="400"/>
        </a:spcAft>
        <a:buFont typeface="Arial" charset="0"/>
        <a:buChar char="•"/>
        <a:defRPr lang="en-US" sz="1600" kern="1200" dirty="0" smtClean="0">
          <a:solidFill>
            <a:srgbClr val="4C4C4C"/>
          </a:solidFill>
          <a:latin typeface="Arial" pitchFamily="34" charset="0"/>
          <a:ea typeface="+mn-ea"/>
          <a:cs typeface="Arial" pitchFamily="34" charset="0"/>
        </a:defRPr>
      </a:lvl3pPr>
      <a:lvl4pPr marL="796925" indent="-169863" algn="l" rtl="0" eaLnBrk="1" fontAlgn="base" hangingPunct="1">
        <a:spcBef>
          <a:spcPct val="0"/>
        </a:spcBef>
        <a:spcAft>
          <a:spcPts val="400"/>
        </a:spcAft>
        <a:buFont typeface="Arial" charset="0"/>
        <a:buChar char="–"/>
        <a:defRPr lang="en-US" sz="1400" kern="1200" dirty="0" smtClean="0">
          <a:solidFill>
            <a:srgbClr val="4C4C4C"/>
          </a:solidFill>
          <a:latin typeface="Arial" pitchFamily="34" charset="0"/>
          <a:ea typeface="+mn-ea"/>
          <a:cs typeface="Arial" pitchFamily="34" charset="0"/>
        </a:defRPr>
      </a:lvl4pPr>
      <a:lvl5pPr marL="966788" indent="-169863" algn="l" rtl="0" eaLnBrk="1" fontAlgn="base" hangingPunct="1">
        <a:spcBef>
          <a:spcPct val="0"/>
        </a:spcBef>
        <a:spcAft>
          <a:spcPts val="400"/>
        </a:spcAft>
        <a:buFont typeface="Arial" charset="0"/>
        <a:buChar char="»"/>
        <a:defRPr lang="en-US" sz="1200" kern="1200" dirty="0" smtClean="0">
          <a:solidFill>
            <a:srgbClr val="4C4C4C"/>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cstate="print"/>
          <a:stretch>
            <a:fillRect/>
          </a:stretch>
        </a:blip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317324" y="1478513"/>
            <a:ext cx="8509352" cy="502706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6" name="Title Placeholder 1"/>
          <p:cNvSpPr>
            <a:spLocks noGrp="1"/>
          </p:cNvSpPr>
          <p:nvPr>
            <p:ph type="title"/>
          </p:nvPr>
        </p:nvSpPr>
        <p:spPr bwMode="auto">
          <a:xfrm>
            <a:off x="1588910" y="212724"/>
            <a:ext cx="7237765" cy="886299"/>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smtClean="0"/>
              <a:t>CLICK TO EDIT MASTER TITLE</a:t>
            </a:r>
          </a:p>
        </p:txBody>
      </p:sp>
      <p:sp>
        <p:nvSpPr>
          <p:cNvPr id="7" name="TextBox 6"/>
          <p:cNvSpPr txBox="1"/>
          <p:nvPr/>
        </p:nvSpPr>
        <p:spPr>
          <a:xfrm>
            <a:off x="320767" y="6589743"/>
            <a:ext cx="8582371" cy="182562"/>
          </a:xfrm>
          <a:prstGeom prst="rect">
            <a:avLst/>
          </a:prstGeom>
          <a:noFill/>
        </p:spPr>
        <p:txBody>
          <a:bodyPr wrap="none" lIns="0" tIns="0" rIns="0" bIns="0" anchor="b"/>
          <a:lstStyle/>
          <a:p>
            <a:pPr defTabSz="914400">
              <a:defRPr/>
            </a:pPr>
            <a:r>
              <a:rPr lang="en-US" sz="700" kern="0" spc="-30" dirty="0" smtClean="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700" kern="0" spc="-30" dirty="0">
              <a:solidFill>
                <a:srgbClr val="4C4C4C"/>
              </a:solidFill>
            </a:endParaRPr>
          </a:p>
        </p:txBody>
      </p:sp>
      <p:sp>
        <p:nvSpPr>
          <p:cNvPr id="8" name="TextBox 7"/>
          <p:cNvSpPr txBox="1"/>
          <p:nvPr/>
        </p:nvSpPr>
        <p:spPr>
          <a:xfrm>
            <a:off x="8586168" y="6589743"/>
            <a:ext cx="274637" cy="182562"/>
          </a:xfrm>
          <a:prstGeom prst="rect">
            <a:avLst/>
          </a:prstGeom>
          <a:noFill/>
        </p:spPr>
        <p:txBody>
          <a:bodyPr wrap="none" lIns="0" tIns="0" rIns="0" bIns="0" anchor="b"/>
          <a:lstStyle/>
          <a:p>
            <a:pPr algn="r" defTabSz="914400">
              <a:defRPr/>
            </a:pPr>
            <a:fld id="{29562520-176D-42A7-B13D-106F8AF044D0}" type="slidenum">
              <a:rPr lang="en-US" sz="900">
                <a:solidFill>
                  <a:srgbClr val="4C4C4C"/>
                </a:solidFill>
              </a:rPr>
              <a:pPr algn="r" defTabSz="914400">
                <a:defRPr/>
              </a:pPr>
              <a:t>‹#›</a:t>
            </a:fld>
            <a:endParaRPr lang="en-US" sz="900" dirty="0">
              <a:solidFill>
                <a:srgbClr val="4C4C4C"/>
              </a:solidFill>
            </a:endParaRPr>
          </a:p>
        </p:txBody>
      </p:sp>
      <p:cxnSp>
        <p:nvCxnSpPr>
          <p:cNvPr id="6" name="Straight Connector 5"/>
          <p:cNvCxnSpPr/>
          <p:nvPr/>
        </p:nvCxnSpPr>
        <p:spPr>
          <a:xfrm>
            <a:off x="320768" y="1289521"/>
            <a:ext cx="8532981" cy="0"/>
          </a:xfrm>
          <a:prstGeom prst="line">
            <a:avLst/>
          </a:prstGeom>
          <a:ln w="12700">
            <a:solidFill>
              <a:srgbClr val="B3B3B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319974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Lst>
  <p:timing>
    <p:tnLst>
      <p:par>
        <p:cTn id="1" dur="indefinite" restart="never" nodeType="tmRoot"/>
      </p:par>
    </p:tnLst>
  </p:timing>
  <p:txStyles>
    <p:titleStyle>
      <a:lvl1pPr algn="l" rtl="0" eaLnBrk="1" fontAlgn="base" hangingPunct="1">
        <a:spcBef>
          <a:spcPct val="0"/>
        </a:spcBef>
        <a:spcAft>
          <a:spcPct val="0"/>
        </a:spcAft>
        <a:defRPr sz="2800" b="1" kern="1200" baseline="0">
          <a:solidFill>
            <a:srgbClr val="4C4C4C"/>
          </a:solidFill>
          <a:latin typeface="Arial" pitchFamily="34" charset="0"/>
          <a:ea typeface="+mj-ea"/>
          <a:cs typeface="Arial" pitchFamily="34" charset="0"/>
        </a:defRPr>
      </a:lvl1pPr>
      <a:lvl2pPr algn="r" rtl="0" eaLnBrk="1" fontAlgn="base" hangingPunct="1">
        <a:spcBef>
          <a:spcPct val="0"/>
        </a:spcBef>
        <a:spcAft>
          <a:spcPct val="0"/>
        </a:spcAft>
        <a:defRPr sz="2800">
          <a:solidFill>
            <a:schemeClr val="bg1"/>
          </a:solidFill>
          <a:latin typeface="Arial" charset="0"/>
          <a:cs typeface="Arial" charset="0"/>
        </a:defRPr>
      </a:lvl2pPr>
      <a:lvl3pPr algn="r" rtl="0" eaLnBrk="1" fontAlgn="base" hangingPunct="1">
        <a:spcBef>
          <a:spcPct val="0"/>
        </a:spcBef>
        <a:spcAft>
          <a:spcPct val="0"/>
        </a:spcAft>
        <a:defRPr sz="2800">
          <a:solidFill>
            <a:schemeClr val="bg1"/>
          </a:solidFill>
          <a:latin typeface="Arial" charset="0"/>
          <a:cs typeface="Arial" charset="0"/>
        </a:defRPr>
      </a:lvl3pPr>
      <a:lvl4pPr algn="r" rtl="0" eaLnBrk="1" fontAlgn="base" hangingPunct="1">
        <a:spcBef>
          <a:spcPct val="0"/>
        </a:spcBef>
        <a:spcAft>
          <a:spcPct val="0"/>
        </a:spcAft>
        <a:defRPr sz="2800">
          <a:solidFill>
            <a:schemeClr val="bg1"/>
          </a:solidFill>
          <a:latin typeface="Arial" charset="0"/>
          <a:cs typeface="Arial" charset="0"/>
        </a:defRPr>
      </a:lvl4pPr>
      <a:lvl5pPr algn="r" rtl="0" eaLnBrk="1" fontAlgn="base" hangingPunct="1">
        <a:spcBef>
          <a:spcPct val="0"/>
        </a:spcBef>
        <a:spcAft>
          <a:spcPct val="0"/>
        </a:spcAft>
        <a:defRPr sz="2800">
          <a:solidFill>
            <a:schemeClr val="bg1"/>
          </a:solidFill>
          <a:latin typeface="Arial" charset="0"/>
          <a:cs typeface="Arial" charset="0"/>
        </a:defRPr>
      </a:lvl5pPr>
      <a:lvl6pPr marL="457200" algn="r" rtl="0" eaLnBrk="1" fontAlgn="base" hangingPunct="1">
        <a:spcBef>
          <a:spcPct val="0"/>
        </a:spcBef>
        <a:spcAft>
          <a:spcPct val="0"/>
        </a:spcAft>
        <a:defRPr sz="2800">
          <a:solidFill>
            <a:schemeClr val="bg1"/>
          </a:solidFill>
          <a:latin typeface="Arial" charset="0"/>
          <a:cs typeface="Arial" charset="0"/>
        </a:defRPr>
      </a:lvl6pPr>
      <a:lvl7pPr marL="914400" algn="r" rtl="0" eaLnBrk="1" fontAlgn="base" hangingPunct="1">
        <a:spcBef>
          <a:spcPct val="0"/>
        </a:spcBef>
        <a:spcAft>
          <a:spcPct val="0"/>
        </a:spcAft>
        <a:defRPr sz="2800">
          <a:solidFill>
            <a:schemeClr val="bg1"/>
          </a:solidFill>
          <a:latin typeface="Arial" charset="0"/>
          <a:cs typeface="Arial" charset="0"/>
        </a:defRPr>
      </a:lvl7pPr>
      <a:lvl8pPr marL="1371600" algn="r" rtl="0" eaLnBrk="1" fontAlgn="base" hangingPunct="1">
        <a:spcBef>
          <a:spcPct val="0"/>
        </a:spcBef>
        <a:spcAft>
          <a:spcPct val="0"/>
        </a:spcAft>
        <a:defRPr sz="2800">
          <a:solidFill>
            <a:schemeClr val="bg1"/>
          </a:solidFill>
          <a:latin typeface="Arial" charset="0"/>
          <a:cs typeface="Arial" charset="0"/>
        </a:defRPr>
      </a:lvl8pPr>
      <a:lvl9pPr marL="1828800" algn="r" rtl="0" eaLnBrk="1" fontAlgn="base" hangingPunct="1">
        <a:spcBef>
          <a:spcPct val="0"/>
        </a:spcBef>
        <a:spcAft>
          <a:spcPct val="0"/>
        </a:spcAft>
        <a:defRPr sz="2800">
          <a:solidFill>
            <a:schemeClr val="bg1"/>
          </a:solidFill>
          <a:latin typeface="Arial" charset="0"/>
          <a:cs typeface="Arial" charset="0"/>
        </a:defRPr>
      </a:lvl9pPr>
    </p:titleStyle>
    <p:bodyStyle>
      <a:lvl1pPr marL="233363" indent="-233363" algn="l" rtl="0" eaLnBrk="1" fontAlgn="base" hangingPunct="1">
        <a:spcBef>
          <a:spcPct val="0"/>
        </a:spcBef>
        <a:spcAft>
          <a:spcPts val="400"/>
        </a:spcAft>
        <a:buFont typeface="Arial" charset="0"/>
        <a:buChar char="•"/>
        <a:defRPr lang="en-US" sz="2000" b="0" kern="1200" baseline="0" dirty="0" smtClean="0">
          <a:solidFill>
            <a:srgbClr val="4C4C4C"/>
          </a:solidFill>
          <a:latin typeface="Arial" pitchFamily="34" charset="0"/>
          <a:ea typeface="+mn-ea"/>
          <a:cs typeface="Arial" pitchFamily="34" charset="0"/>
        </a:defRPr>
      </a:lvl1pPr>
      <a:lvl2pPr marL="457200" indent="-223838" algn="l" rtl="0" eaLnBrk="1" fontAlgn="base" hangingPunct="1">
        <a:spcBef>
          <a:spcPct val="0"/>
        </a:spcBef>
        <a:spcAft>
          <a:spcPts val="600"/>
        </a:spcAft>
        <a:buFont typeface="Arial" charset="0"/>
        <a:buChar char="–"/>
        <a:defRPr lang="en-US" kern="1200" dirty="0" smtClean="0">
          <a:solidFill>
            <a:srgbClr val="4C4C4C"/>
          </a:solidFill>
          <a:latin typeface="Arial" pitchFamily="34" charset="0"/>
          <a:ea typeface="+mn-ea"/>
          <a:cs typeface="Arial" pitchFamily="34" charset="0"/>
        </a:defRPr>
      </a:lvl2pPr>
      <a:lvl3pPr marL="627063" indent="-169863" algn="l" rtl="0" eaLnBrk="1" fontAlgn="base" hangingPunct="1">
        <a:spcBef>
          <a:spcPct val="0"/>
        </a:spcBef>
        <a:spcAft>
          <a:spcPts val="400"/>
        </a:spcAft>
        <a:buFont typeface="Arial" charset="0"/>
        <a:buChar char="•"/>
        <a:defRPr lang="en-US" sz="1600" kern="1200" dirty="0" smtClean="0">
          <a:solidFill>
            <a:srgbClr val="4C4C4C"/>
          </a:solidFill>
          <a:latin typeface="Arial" pitchFamily="34" charset="0"/>
          <a:ea typeface="+mn-ea"/>
          <a:cs typeface="Arial" pitchFamily="34" charset="0"/>
        </a:defRPr>
      </a:lvl3pPr>
      <a:lvl4pPr marL="796925" indent="-169863" algn="l" rtl="0" eaLnBrk="1" fontAlgn="base" hangingPunct="1">
        <a:spcBef>
          <a:spcPct val="0"/>
        </a:spcBef>
        <a:spcAft>
          <a:spcPts val="400"/>
        </a:spcAft>
        <a:buFont typeface="Arial" charset="0"/>
        <a:buChar char="–"/>
        <a:defRPr lang="en-US" sz="1400" kern="1200" dirty="0" smtClean="0">
          <a:solidFill>
            <a:srgbClr val="4C4C4C"/>
          </a:solidFill>
          <a:latin typeface="Arial" pitchFamily="34" charset="0"/>
          <a:ea typeface="+mn-ea"/>
          <a:cs typeface="Arial" pitchFamily="34" charset="0"/>
        </a:defRPr>
      </a:lvl4pPr>
      <a:lvl5pPr marL="966788" indent="-169863" algn="l" rtl="0" eaLnBrk="1" fontAlgn="base" hangingPunct="1">
        <a:spcBef>
          <a:spcPct val="0"/>
        </a:spcBef>
        <a:spcAft>
          <a:spcPts val="400"/>
        </a:spcAft>
        <a:buFont typeface="Arial" charset="0"/>
        <a:buChar char="»"/>
        <a:defRPr lang="en-US" sz="1200" kern="1200" dirty="0" smtClean="0">
          <a:solidFill>
            <a:srgbClr val="4C4C4C"/>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317324" y="1478513"/>
            <a:ext cx="8509352" cy="502706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body copy</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6" name="Title Placeholder 1"/>
          <p:cNvSpPr>
            <a:spLocks noGrp="1"/>
          </p:cNvSpPr>
          <p:nvPr>
            <p:ph type="title"/>
          </p:nvPr>
        </p:nvSpPr>
        <p:spPr bwMode="auto">
          <a:xfrm>
            <a:off x="1588910" y="212724"/>
            <a:ext cx="7237765" cy="886299"/>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smtClean="0"/>
              <a:t>CLICK TO EDIT MASTER TITLE</a:t>
            </a:r>
          </a:p>
        </p:txBody>
      </p:sp>
      <p:sp>
        <p:nvSpPr>
          <p:cNvPr id="7" name="TextBox 6"/>
          <p:cNvSpPr txBox="1"/>
          <p:nvPr/>
        </p:nvSpPr>
        <p:spPr>
          <a:xfrm>
            <a:off x="320767" y="6589743"/>
            <a:ext cx="8582371" cy="182562"/>
          </a:xfrm>
          <a:prstGeom prst="rect">
            <a:avLst/>
          </a:prstGeom>
          <a:noFill/>
        </p:spPr>
        <p:txBody>
          <a:bodyPr wrap="none" lIns="0" tIns="0" rIns="0" bIns="0" anchor="b"/>
          <a:lstStyle/>
          <a:p>
            <a:pPr defTabSz="914400">
              <a:defRPr/>
            </a:pPr>
            <a:r>
              <a:rPr lang="en-US" sz="700" kern="0" spc="-30" dirty="0" smtClean="0">
                <a:solidFill>
                  <a:srgbClr val="4C4C4C"/>
                </a:solidFill>
              </a:rPr>
              <a:t>Confidential and proprietary materials for authorized Verizon personnel and outside agencies only. Use, disclosure or distribution of this material is not permitted to any unauthorized persons or third parties except by written agreement.</a:t>
            </a:r>
            <a:endParaRPr lang="en-US" sz="700" kern="0" spc="-30" dirty="0">
              <a:solidFill>
                <a:srgbClr val="4C4C4C"/>
              </a:solidFill>
            </a:endParaRPr>
          </a:p>
        </p:txBody>
      </p:sp>
      <p:sp>
        <p:nvSpPr>
          <p:cNvPr id="8" name="TextBox 7"/>
          <p:cNvSpPr txBox="1"/>
          <p:nvPr/>
        </p:nvSpPr>
        <p:spPr>
          <a:xfrm>
            <a:off x="8586168" y="6589743"/>
            <a:ext cx="274637" cy="182562"/>
          </a:xfrm>
          <a:prstGeom prst="rect">
            <a:avLst/>
          </a:prstGeom>
          <a:noFill/>
        </p:spPr>
        <p:txBody>
          <a:bodyPr wrap="none" lIns="0" tIns="0" rIns="0" bIns="0" anchor="b"/>
          <a:lstStyle/>
          <a:p>
            <a:pPr algn="r" defTabSz="914400">
              <a:defRPr/>
            </a:pPr>
            <a:fld id="{29562520-176D-42A7-B13D-106F8AF044D0}" type="slidenum">
              <a:rPr lang="en-US" sz="900">
                <a:solidFill>
                  <a:srgbClr val="4C4C4C"/>
                </a:solidFill>
              </a:rPr>
              <a:pPr algn="r" defTabSz="914400">
                <a:defRPr/>
              </a:pPr>
              <a:t>‹#›</a:t>
            </a:fld>
            <a:endParaRPr lang="en-US" sz="900" dirty="0">
              <a:solidFill>
                <a:srgbClr val="4C4C4C"/>
              </a:solidFill>
            </a:endParaRPr>
          </a:p>
        </p:txBody>
      </p:sp>
      <p:cxnSp>
        <p:nvCxnSpPr>
          <p:cNvPr id="6" name="Straight Connector 5"/>
          <p:cNvCxnSpPr/>
          <p:nvPr/>
        </p:nvCxnSpPr>
        <p:spPr>
          <a:xfrm>
            <a:off x="320768" y="1194271"/>
            <a:ext cx="8532981" cy="0"/>
          </a:xfrm>
          <a:prstGeom prst="line">
            <a:avLst/>
          </a:prstGeom>
          <a:ln w="12700">
            <a:solidFill>
              <a:srgbClr val="B3B3B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4141023"/>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Lst>
  <p:timing>
    <p:tnLst>
      <p:par>
        <p:cTn id="1" dur="indefinite" restart="never" nodeType="tmRoot"/>
      </p:par>
    </p:tnLst>
  </p:timing>
  <p:txStyles>
    <p:titleStyle>
      <a:lvl1pPr algn="l" rtl="0" eaLnBrk="1" fontAlgn="base" hangingPunct="1">
        <a:spcBef>
          <a:spcPct val="0"/>
        </a:spcBef>
        <a:spcAft>
          <a:spcPct val="0"/>
        </a:spcAft>
        <a:defRPr sz="2800" b="1" kern="1200" baseline="0">
          <a:solidFill>
            <a:srgbClr val="4C4C4C"/>
          </a:solidFill>
          <a:latin typeface="Arial" pitchFamily="34" charset="0"/>
          <a:ea typeface="+mj-ea"/>
          <a:cs typeface="Arial" pitchFamily="34" charset="0"/>
        </a:defRPr>
      </a:lvl1pPr>
      <a:lvl2pPr algn="r" rtl="0" eaLnBrk="1" fontAlgn="base" hangingPunct="1">
        <a:spcBef>
          <a:spcPct val="0"/>
        </a:spcBef>
        <a:spcAft>
          <a:spcPct val="0"/>
        </a:spcAft>
        <a:defRPr sz="2800">
          <a:solidFill>
            <a:schemeClr val="bg1"/>
          </a:solidFill>
          <a:latin typeface="Arial" charset="0"/>
          <a:cs typeface="Arial" charset="0"/>
        </a:defRPr>
      </a:lvl2pPr>
      <a:lvl3pPr algn="r" rtl="0" eaLnBrk="1" fontAlgn="base" hangingPunct="1">
        <a:spcBef>
          <a:spcPct val="0"/>
        </a:spcBef>
        <a:spcAft>
          <a:spcPct val="0"/>
        </a:spcAft>
        <a:defRPr sz="2800">
          <a:solidFill>
            <a:schemeClr val="bg1"/>
          </a:solidFill>
          <a:latin typeface="Arial" charset="0"/>
          <a:cs typeface="Arial" charset="0"/>
        </a:defRPr>
      </a:lvl3pPr>
      <a:lvl4pPr algn="r" rtl="0" eaLnBrk="1" fontAlgn="base" hangingPunct="1">
        <a:spcBef>
          <a:spcPct val="0"/>
        </a:spcBef>
        <a:spcAft>
          <a:spcPct val="0"/>
        </a:spcAft>
        <a:defRPr sz="2800">
          <a:solidFill>
            <a:schemeClr val="bg1"/>
          </a:solidFill>
          <a:latin typeface="Arial" charset="0"/>
          <a:cs typeface="Arial" charset="0"/>
        </a:defRPr>
      </a:lvl4pPr>
      <a:lvl5pPr algn="r" rtl="0" eaLnBrk="1" fontAlgn="base" hangingPunct="1">
        <a:spcBef>
          <a:spcPct val="0"/>
        </a:spcBef>
        <a:spcAft>
          <a:spcPct val="0"/>
        </a:spcAft>
        <a:defRPr sz="2800">
          <a:solidFill>
            <a:schemeClr val="bg1"/>
          </a:solidFill>
          <a:latin typeface="Arial" charset="0"/>
          <a:cs typeface="Arial" charset="0"/>
        </a:defRPr>
      </a:lvl5pPr>
      <a:lvl6pPr marL="457200" algn="r" rtl="0" eaLnBrk="1" fontAlgn="base" hangingPunct="1">
        <a:spcBef>
          <a:spcPct val="0"/>
        </a:spcBef>
        <a:spcAft>
          <a:spcPct val="0"/>
        </a:spcAft>
        <a:defRPr sz="2800">
          <a:solidFill>
            <a:schemeClr val="bg1"/>
          </a:solidFill>
          <a:latin typeface="Arial" charset="0"/>
          <a:cs typeface="Arial" charset="0"/>
        </a:defRPr>
      </a:lvl6pPr>
      <a:lvl7pPr marL="914400" algn="r" rtl="0" eaLnBrk="1" fontAlgn="base" hangingPunct="1">
        <a:spcBef>
          <a:spcPct val="0"/>
        </a:spcBef>
        <a:spcAft>
          <a:spcPct val="0"/>
        </a:spcAft>
        <a:defRPr sz="2800">
          <a:solidFill>
            <a:schemeClr val="bg1"/>
          </a:solidFill>
          <a:latin typeface="Arial" charset="0"/>
          <a:cs typeface="Arial" charset="0"/>
        </a:defRPr>
      </a:lvl7pPr>
      <a:lvl8pPr marL="1371600" algn="r" rtl="0" eaLnBrk="1" fontAlgn="base" hangingPunct="1">
        <a:spcBef>
          <a:spcPct val="0"/>
        </a:spcBef>
        <a:spcAft>
          <a:spcPct val="0"/>
        </a:spcAft>
        <a:defRPr sz="2800">
          <a:solidFill>
            <a:schemeClr val="bg1"/>
          </a:solidFill>
          <a:latin typeface="Arial" charset="0"/>
          <a:cs typeface="Arial" charset="0"/>
        </a:defRPr>
      </a:lvl8pPr>
      <a:lvl9pPr marL="1828800" algn="r" rtl="0" eaLnBrk="1" fontAlgn="base" hangingPunct="1">
        <a:spcBef>
          <a:spcPct val="0"/>
        </a:spcBef>
        <a:spcAft>
          <a:spcPct val="0"/>
        </a:spcAft>
        <a:defRPr sz="2800">
          <a:solidFill>
            <a:schemeClr val="bg1"/>
          </a:solidFill>
          <a:latin typeface="Arial" charset="0"/>
          <a:cs typeface="Arial" charset="0"/>
        </a:defRPr>
      </a:lvl9pPr>
    </p:titleStyle>
    <p:bodyStyle>
      <a:lvl1pPr marL="233363" indent="-233363" algn="l" rtl="0" eaLnBrk="1" fontAlgn="base" hangingPunct="1">
        <a:spcBef>
          <a:spcPct val="0"/>
        </a:spcBef>
        <a:spcAft>
          <a:spcPts val="400"/>
        </a:spcAft>
        <a:buFont typeface="Arial" charset="0"/>
        <a:buChar char="•"/>
        <a:defRPr lang="en-US" sz="2000" b="0" kern="1200" baseline="0" dirty="0" smtClean="0">
          <a:solidFill>
            <a:srgbClr val="4C4C4C"/>
          </a:solidFill>
          <a:latin typeface="Arial" pitchFamily="34" charset="0"/>
          <a:ea typeface="+mn-ea"/>
          <a:cs typeface="Arial" pitchFamily="34" charset="0"/>
        </a:defRPr>
      </a:lvl1pPr>
      <a:lvl2pPr marL="457200" indent="-223838" algn="l" rtl="0" eaLnBrk="1" fontAlgn="base" hangingPunct="1">
        <a:spcBef>
          <a:spcPct val="0"/>
        </a:spcBef>
        <a:spcAft>
          <a:spcPts val="600"/>
        </a:spcAft>
        <a:buFont typeface="Arial" charset="0"/>
        <a:buChar char="–"/>
        <a:defRPr lang="en-US" kern="1200" dirty="0" smtClean="0">
          <a:solidFill>
            <a:srgbClr val="4C4C4C"/>
          </a:solidFill>
          <a:latin typeface="Arial" pitchFamily="34" charset="0"/>
          <a:ea typeface="+mn-ea"/>
          <a:cs typeface="Arial" pitchFamily="34" charset="0"/>
        </a:defRPr>
      </a:lvl2pPr>
      <a:lvl3pPr marL="627063" indent="-169863" algn="l" rtl="0" eaLnBrk="1" fontAlgn="base" hangingPunct="1">
        <a:spcBef>
          <a:spcPct val="0"/>
        </a:spcBef>
        <a:spcAft>
          <a:spcPts val="400"/>
        </a:spcAft>
        <a:buFont typeface="Arial" charset="0"/>
        <a:buChar char="•"/>
        <a:defRPr lang="en-US" sz="1600" kern="1200" dirty="0" smtClean="0">
          <a:solidFill>
            <a:srgbClr val="4C4C4C"/>
          </a:solidFill>
          <a:latin typeface="Arial" pitchFamily="34" charset="0"/>
          <a:ea typeface="+mn-ea"/>
          <a:cs typeface="Arial" pitchFamily="34" charset="0"/>
        </a:defRPr>
      </a:lvl3pPr>
      <a:lvl4pPr marL="796925" indent="-169863" algn="l" rtl="0" eaLnBrk="1" fontAlgn="base" hangingPunct="1">
        <a:spcBef>
          <a:spcPct val="0"/>
        </a:spcBef>
        <a:spcAft>
          <a:spcPts val="400"/>
        </a:spcAft>
        <a:buFont typeface="Arial" charset="0"/>
        <a:buChar char="–"/>
        <a:defRPr lang="en-US" sz="1400" kern="1200" dirty="0" smtClean="0">
          <a:solidFill>
            <a:srgbClr val="4C4C4C"/>
          </a:solidFill>
          <a:latin typeface="Arial" pitchFamily="34" charset="0"/>
          <a:ea typeface="+mn-ea"/>
          <a:cs typeface="Arial" pitchFamily="34" charset="0"/>
        </a:defRPr>
      </a:lvl4pPr>
      <a:lvl5pPr marL="966788" indent="-169863" algn="l" rtl="0" eaLnBrk="1" fontAlgn="base" hangingPunct="1">
        <a:spcBef>
          <a:spcPct val="0"/>
        </a:spcBef>
        <a:spcAft>
          <a:spcPts val="400"/>
        </a:spcAft>
        <a:buFont typeface="Arial" charset="0"/>
        <a:buChar char="»"/>
        <a:defRPr lang="en-US" sz="1200" kern="1200" dirty="0" smtClean="0">
          <a:solidFill>
            <a:srgbClr val="4C4C4C"/>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2086252" y="1899821"/>
            <a:ext cx="4980373" cy="2831977"/>
          </a:xfrm>
        </p:spPr>
        <p:txBody>
          <a:bodyPr>
            <a:normAutofit/>
          </a:bodyPr>
          <a:lstStyle/>
          <a:p>
            <a:pPr algn="ctr"/>
            <a:r>
              <a:rPr lang="en-US" sz="3200" dirty="0" smtClean="0"/>
              <a:t>VOD</a:t>
            </a:r>
            <a:br>
              <a:rPr lang="en-US" sz="3200" dirty="0" smtClean="0"/>
            </a:br>
            <a:r>
              <a:rPr lang="en-US" sz="3200" dirty="0" smtClean="0"/>
              <a:t>RECOMMENDATION</a:t>
            </a:r>
            <a:br>
              <a:rPr lang="en-US" sz="3200" dirty="0" smtClean="0"/>
            </a:br>
            <a:r>
              <a:rPr lang="en-US" sz="3200" dirty="0" smtClean="0"/>
              <a:t>MODEL </a:t>
            </a:r>
            <a:endParaRPr lang="en-US" sz="3200" dirty="0"/>
          </a:p>
        </p:txBody>
      </p:sp>
      <p:sp>
        <p:nvSpPr>
          <p:cNvPr id="10" name="Slide Number Placeholder 9"/>
          <p:cNvSpPr>
            <a:spLocks noGrp="1"/>
          </p:cNvSpPr>
          <p:nvPr>
            <p:ph type="sldNum" sz="quarter" idx="12"/>
          </p:nvPr>
        </p:nvSpPr>
        <p:spPr/>
        <p:txBody>
          <a:bodyPr/>
          <a:lstStyle/>
          <a:p>
            <a:fld id="{E12D0507-9F86-7A45-BE8E-43760B9F92AA}" type="slidenum">
              <a:rPr lang="en-US" smtClean="0"/>
              <a:pPr/>
              <a:t>1</a:t>
            </a:fld>
            <a:endParaRPr lang="en-US" dirty="0"/>
          </a:p>
        </p:txBody>
      </p:sp>
    </p:spTree>
    <p:extLst>
      <p:ext uri="{BB962C8B-B14F-4D97-AF65-F5344CB8AC3E}">
        <p14:creationId xmlns:p14="http://schemas.microsoft.com/office/powerpoint/2010/main" val="1556912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4405"/>
            <a:ext cx="7086600" cy="457200"/>
          </a:xfrm>
        </p:spPr>
        <p:txBody>
          <a:bodyPr/>
          <a:lstStyle/>
          <a:p>
            <a:r>
              <a:rPr lang="en-US" dirty="0" smtClean="0"/>
              <a:t>Collaborative filtering Rating’s Matrix </a:t>
            </a:r>
            <a:endParaRPr lang="en-US" dirty="0"/>
          </a:p>
        </p:txBody>
      </p:sp>
      <p:sp>
        <p:nvSpPr>
          <p:cNvPr id="4" name="Slide Number Placeholder 3"/>
          <p:cNvSpPr>
            <a:spLocks noGrp="1"/>
          </p:cNvSpPr>
          <p:nvPr>
            <p:ph type="sldNum" sz="quarter" idx="12"/>
          </p:nvPr>
        </p:nvSpPr>
        <p:spPr/>
        <p:txBody>
          <a:bodyPr/>
          <a:lstStyle/>
          <a:p>
            <a:fld id="{E12D0507-9F86-7A45-BE8E-43760B9F92AA}" type="slidenum">
              <a:rPr lang="en-US" smtClean="0"/>
              <a:pPr/>
              <a:t>10</a:t>
            </a:fld>
            <a:endParaRPr lang="en-US" dirty="0"/>
          </a:p>
        </p:txBody>
      </p:sp>
      <p:pic>
        <p:nvPicPr>
          <p:cNvPr id="8" name="Picture 7"/>
          <p:cNvPicPr>
            <a:picLocks noChangeAspect="1"/>
          </p:cNvPicPr>
          <p:nvPr/>
        </p:nvPicPr>
        <p:blipFill>
          <a:blip r:embed="rId2"/>
          <a:stretch>
            <a:fillRect/>
          </a:stretch>
        </p:blipFill>
        <p:spPr>
          <a:xfrm>
            <a:off x="457200" y="804671"/>
            <a:ext cx="8205095" cy="5327983"/>
          </a:xfrm>
          <a:prstGeom prst="rect">
            <a:avLst/>
          </a:prstGeom>
        </p:spPr>
      </p:pic>
    </p:spTree>
    <p:extLst>
      <p:ext uri="{BB962C8B-B14F-4D97-AF65-F5344CB8AC3E}">
        <p14:creationId xmlns:p14="http://schemas.microsoft.com/office/powerpoint/2010/main" val="40266173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4405"/>
            <a:ext cx="7086600" cy="457200"/>
          </a:xfrm>
        </p:spPr>
        <p:txBody>
          <a:bodyPr/>
          <a:lstStyle/>
          <a:p>
            <a:r>
              <a:rPr lang="en-US" dirty="0" smtClean="0"/>
              <a:t>Alternating Least Squares model</a:t>
            </a:r>
            <a:endParaRPr lang="en-US" dirty="0"/>
          </a:p>
        </p:txBody>
      </p:sp>
      <p:sp>
        <p:nvSpPr>
          <p:cNvPr id="3" name="Content Placeholder 2"/>
          <p:cNvSpPr>
            <a:spLocks noGrp="1"/>
          </p:cNvSpPr>
          <p:nvPr>
            <p:ph idx="1"/>
          </p:nvPr>
        </p:nvSpPr>
        <p:spPr>
          <a:xfrm>
            <a:off x="557374" y="1162416"/>
            <a:ext cx="7590693" cy="2876451"/>
          </a:xfrm>
        </p:spPr>
        <p:txBody>
          <a:bodyPr>
            <a:normAutofit/>
          </a:bodyPr>
          <a:lstStyle/>
          <a:p>
            <a:r>
              <a:rPr lang="en-US" sz="1600" dirty="0" smtClean="0"/>
              <a:t>The ratings matrix is used as the base for the model.</a:t>
            </a:r>
          </a:p>
          <a:p>
            <a:r>
              <a:rPr lang="en-US" sz="1600" dirty="0" smtClean="0"/>
              <a:t>The ratings matrix is in higher dimension containing both User and Item components. This matrix can be decomposed into 2 matrices that are in lower dimensions.</a:t>
            </a:r>
          </a:p>
          <a:p>
            <a:r>
              <a:rPr lang="en-US" sz="1600" dirty="0" smtClean="0"/>
              <a:t>One </a:t>
            </a:r>
            <a:r>
              <a:rPr lang="en-US" sz="1600" dirty="0"/>
              <a:t>matrix can be seen as the user matrix where rows represent users and columns are latent factors. The other matrix is the item matrix where rows are latent factors &amp;</a:t>
            </a:r>
            <a:r>
              <a:rPr lang="en-US" sz="1600" dirty="0" smtClean="0"/>
              <a:t> </a:t>
            </a:r>
            <a:r>
              <a:rPr lang="en-US" sz="1600" dirty="0"/>
              <a:t>columns represent items.</a:t>
            </a:r>
          </a:p>
        </p:txBody>
      </p:sp>
      <p:sp>
        <p:nvSpPr>
          <p:cNvPr id="4" name="Slide Number Placeholder 3"/>
          <p:cNvSpPr>
            <a:spLocks noGrp="1"/>
          </p:cNvSpPr>
          <p:nvPr>
            <p:ph type="sldNum" sz="quarter" idx="12"/>
          </p:nvPr>
        </p:nvSpPr>
        <p:spPr/>
        <p:txBody>
          <a:bodyPr/>
          <a:lstStyle/>
          <a:p>
            <a:fld id="{E12D0507-9F86-7A45-BE8E-43760B9F92AA}" type="slidenum">
              <a:rPr lang="en-US" smtClean="0"/>
              <a:pPr/>
              <a:t>11</a:t>
            </a:fld>
            <a:endParaRPr lang="en-US" dirty="0"/>
          </a:p>
        </p:txBody>
      </p:sp>
      <p:pic>
        <p:nvPicPr>
          <p:cNvPr id="2050" name="Picture 2" descr="Image result for alternating least squa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772" y="3419749"/>
            <a:ext cx="6017898" cy="2448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475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4405"/>
            <a:ext cx="7086600" cy="457200"/>
          </a:xfrm>
        </p:spPr>
        <p:txBody>
          <a:bodyPr/>
          <a:lstStyle/>
          <a:p>
            <a:r>
              <a:rPr lang="en-US" dirty="0" smtClean="0"/>
              <a:t>Model Validation Phase - Results</a:t>
            </a:r>
            <a:endParaRPr lang="en-US" dirty="0"/>
          </a:p>
        </p:txBody>
      </p:sp>
      <p:sp>
        <p:nvSpPr>
          <p:cNvPr id="4" name="Slide Number Placeholder 3"/>
          <p:cNvSpPr>
            <a:spLocks noGrp="1"/>
          </p:cNvSpPr>
          <p:nvPr>
            <p:ph type="sldNum" sz="quarter" idx="12"/>
          </p:nvPr>
        </p:nvSpPr>
        <p:spPr/>
        <p:txBody>
          <a:bodyPr/>
          <a:lstStyle/>
          <a:p>
            <a:fld id="{E12D0507-9F86-7A45-BE8E-43760B9F92AA}" type="slidenum">
              <a:rPr lang="en-US" smtClean="0"/>
              <a:pPr/>
              <a:t>12</a:t>
            </a:fld>
            <a:endParaRPr lang="en-US" dirty="0"/>
          </a:p>
        </p:txBody>
      </p:sp>
      <p:pic>
        <p:nvPicPr>
          <p:cNvPr id="7" name="Content Placeholder 6"/>
          <p:cNvPicPr>
            <a:picLocks noGrp="1" noChangeAspect="1"/>
          </p:cNvPicPr>
          <p:nvPr>
            <p:ph idx="1"/>
          </p:nvPr>
        </p:nvPicPr>
        <p:blipFill>
          <a:blip r:embed="rId2"/>
          <a:stretch>
            <a:fillRect/>
          </a:stretch>
        </p:blipFill>
        <p:spPr>
          <a:xfrm>
            <a:off x="1454728" y="1226127"/>
            <a:ext cx="5881254" cy="2452255"/>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4199187671"/>
              </p:ext>
            </p:extLst>
          </p:nvPr>
        </p:nvGraphicFramePr>
        <p:xfrm>
          <a:off x="2379518" y="4183976"/>
          <a:ext cx="4281056" cy="1778000"/>
        </p:xfrm>
        <a:graphic>
          <a:graphicData uri="http://schemas.openxmlformats.org/drawingml/2006/table">
            <a:tbl>
              <a:tblPr firstRow="1" bandRow="1">
                <a:tableStyleId>{073A0DAA-6AF3-43AB-8588-CEC1D06C72B9}</a:tableStyleId>
              </a:tblPr>
              <a:tblGrid>
                <a:gridCol w="2140528"/>
                <a:gridCol w="2140528"/>
              </a:tblGrid>
              <a:tr h="370840">
                <a:tc>
                  <a:txBody>
                    <a:bodyPr/>
                    <a:lstStyle/>
                    <a:p>
                      <a:pPr algn="ctr"/>
                      <a:r>
                        <a:rPr lang="en-US" sz="1400" b="1" dirty="0" smtClean="0"/>
                        <a:t>Metric</a:t>
                      </a:r>
                      <a:endParaRPr lang="en-US" sz="1400" b="1" dirty="0"/>
                    </a:p>
                  </a:txBody>
                  <a:tcPr/>
                </a:tc>
                <a:tc>
                  <a:txBody>
                    <a:bodyPr/>
                    <a:lstStyle/>
                    <a:p>
                      <a:pPr algn="ctr"/>
                      <a:r>
                        <a:rPr lang="en-US" sz="1400" b="1" dirty="0" smtClean="0"/>
                        <a:t>Accuracy Results</a:t>
                      </a:r>
                      <a:endParaRPr lang="en-US" sz="1400" b="1" dirty="0"/>
                    </a:p>
                  </a:txBody>
                  <a:tcPr/>
                </a:tc>
              </a:tr>
              <a:tr h="370840">
                <a:tc>
                  <a:txBody>
                    <a:bodyPr/>
                    <a:lstStyle/>
                    <a:p>
                      <a:pPr algn="ctr"/>
                      <a:r>
                        <a:rPr lang="en-US" sz="1400" b="1" dirty="0" smtClean="0"/>
                        <a:t>MSE</a:t>
                      </a:r>
                      <a:endParaRPr lang="en-US" sz="1400" b="1"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smtClean="0"/>
                        <a:t>0.6621</a:t>
                      </a:r>
                    </a:p>
                    <a:p>
                      <a:pPr algn="ctr"/>
                      <a:endParaRPr lang="en-US" sz="1400" b="1" dirty="0"/>
                    </a:p>
                  </a:txBody>
                  <a:tcPr/>
                </a:tc>
              </a:tr>
              <a:tr h="370840">
                <a:tc>
                  <a:txBody>
                    <a:bodyPr/>
                    <a:lstStyle/>
                    <a:p>
                      <a:pPr algn="ctr"/>
                      <a:r>
                        <a:rPr lang="en-US" sz="1400" b="1" dirty="0" smtClean="0"/>
                        <a:t>RMSE</a:t>
                      </a:r>
                      <a:endParaRPr lang="en-US" sz="1400" b="1"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smtClean="0"/>
                        <a:t>1.5328</a:t>
                      </a:r>
                    </a:p>
                    <a:p>
                      <a:pPr algn="ctr"/>
                      <a:endParaRPr lang="en-US" sz="1400" b="1" dirty="0"/>
                    </a:p>
                  </a:txBody>
                  <a:tcPr/>
                </a:tc>
              </a:tr>
              <a:tr h="370840">
                <a:tc>
                  <a:txBody>
                    <a:bodyPr/>
                    <a:lstStyle/>
                    <a:p>
                      <a:pPr algn="ctr"/>
                      <a:r>
                        <a:rPr lang="en-US" sz="1400" b="1" dirty="0" smtClean="0"/>
                        <a:t>MAE</a:t>
                      </a:r>
                      <a:endParaRPr lang="en-US" sz="1400" b="1" dirty="0"/>
                    </a:p>
                  </a:txBody>
                  <a:tcPr/>
                </a:tc>
                <a:tc>
                  <a:txBody>
                    <a:bodyPr/>
                    <a:lstStyle/>
                    <a:p>
                      <a:pPr algn="ctr"/>
                      <a:r>
                        <a:rPr lang="en-US" sz="1400" b="1" dirty="0" smtClean="0"/>
                        <a:t> 0.46932</a:t>
                      </a:r>
                    </a:p>
                  </a:txBody>
                  <a:tcPr/>
                </a:tc>
              </a:tr>
            </a:tbl>
          </a:graphicData>
        </a:graphic>
      </p:graphicFrame>
    </p:spTree>
    <p:extLst>
      <p:ext uri="{BB962C8B-B14F-4D97-AF65-F5344CB8AC3E}">
        <p14:creationId xmlns:p14="http://schemas.microsoft.com/office/powerpoint/2010/main" val="38444595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867"/>
            <a:ext cx="7086600" cy="457200"/>
          </a:xfrm>
        </p:spPr>
        <p:txBody>
          <a:bodyPr/>
          <a:lstStyle/>
          <a:p>
            <a:r>
              <a:rPr lang="en-US" dirty="0" smtClean="0"/>
              <a:t>Sample Recommendation for a User:</a:t>
            </a:r>
            <a:endParaRPr lang="en-US" dirty="0"/>
          </a:p>
        </p:txBody>
      </p:sp>
      <p:sp>
        <p:nvSpPr>
          <p:cNvPr id="3" name="Content Placeholder 2"/>
          <p:cNvSpPr>
            <a:spLocks noGrp="1"/>
          </p:cNvSpPr>
          <p:nvPr>
            <p:ph idx="1"/>
          </p:nvPr>
        </p:nvSpPr>
        <p:spPr>
          <a:xfrm>
            <a:off x="342901" y="853840"/>
            <a:ext cx="8115299" cy="384447"/>
          </a:xfrm>
        </p:spPr>
        <p:txBody>
          <a:bodyPr/>
          <a:lstStyle/>
          <a:p>
            <a:pPr marL="0" indent="0" algn="ctr">
              <a:buNone/>
            </a:pPr>
            <a:r>
              <a:rPr lang="en-US" sz="1800" dirty="0" smtClean="0"/>
              <a:t>Titles watched by User in the previous month:</a:t>
            </a:r>
          </a:p>
          <a:p>
            <a:pPr marL="0" indent="0">
              <a:buNone/>
            </a:pPr>
            <a:endParaRPr lang="en-US" dirty="0"/>
          </a:p>
        </p:txBody>
      </p:sp>
      <p:sp>
        <p:nvSpPr>
          <p:cNvPr id="4" name="Slide Number Placeholder 3"/>
          <p:cNvSpPr>
            <a:spLocks noGrp="1"/>
          </p:cNvSpPr>
          <p:nvPr>
            <p:ph type="sldNum" sz="quarter" idx="12"/>
          </p:nvPr>
        </p:nvSpPr>
        <p:spPr/>
        <p:txBody>
          <a:bodyPr/>
          <a:lstStyle/>
          <a:p>
            <a:fld id="{E12D0507-9F86-7A45-BE8E-43760B9F92AA}" type="slidenum">
              <a:rPr lang="en-US" smtClean="0"/>
              <a:pPr/>
              <a:t>13</a:t>
            </a:fld>
            <a:endParaRPr lang="en-US" dirty="0"/>
          </a:p>
        </p:txBody>
      </p:sp>
      <p:pic>
        <p:nvPicPr>
          <p:cNvPr id="1026" name="Picture 2" descr="https://imgc.allpostersimages.com/img/print/u-g-F4HYGM0.jpg?w=900&amp;h=900&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261" y="1290627"/>
            <a:ext cx="1237444" cy="18753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2668649" y="1287561"/>
            <a:ext cx="1262696" cy="1875318"/>
          </a:xfrm>
          <a:prstGeom prst="rect">
            <a:avLst/>
          </a:prstGeom>
        </p:spPr>
      </p:pic>
      <p:pic>
        <p:nvPicPr>
          <p:cNvPr id="8" name="Picture 7"/>
          <p:cNvPicPr>
            <a:picLocks noChangeAspect="1"/>
          </p:cNvPicPr>
          <p:nvPr/>
        </p:nvPicPr>
        <p:blipFill>
          <a:blip r:embed="rId4"/>
          <a:stretch>
            <a:fillRect/>
          </a:stretch>
        </p:blipFill>
        <p:spPr>
          <a:xfrm>
            <a:off x="4666403" y="1288698"/>
            <a:ext cx="1197121" cy="1875318"/>
          </a:xfrm>
          <a:prstGeom prst="rect">
            <a:avLst/>
          </a:prstGeom>
        </p:spPr>
      </p:pic>
      <p:sp>
        <p:nvSpPr>
          <p:cNvPr id="10" name="Content Placeholder 2"/>
          <p:cNvSpPr txBox="1">
            <a:spLocks/>
          </p:cNvSpPr>
          <p:nvPr/>
        </p:nvSpPr>
        <p:spPr bwMode="gray">
          <a:xfrm>
            <a:off x="457201" y="3577064"/>
            <a:ext cx="8115299" cy="312258"/>
          </a:xfrm>
          <a:prstGeom prst="rect">
            <a:avLst/>
          </a:prstGeom>
        </p:spPr>
        <p:txBody>
          <a:bodyPr vert="horz" lIns="0" tIns="0" rIns="0" bIns="0" rtlCol="0">
            <a:normAutofit/>
          </a:bodyPr>
          <a:lstStyle>
            <a:lvl1pPr marL="342900" indent="-342900" algn="l" defTabSz="457200" rtl="0" eaLnBrk="1" latinLnBrk="0" hangingPunct="1">
              <a:lnSpc>
                <a:spcPct val="100000"/>
              </a:lnSpc>
              <a:spcBef>
                <a:spcPts val="900"/>
              </a:spcBef>
              <a:buFont typeface="+mj-lt"/>
              <a:buAutoNum type="arabicPeriod"/>
              <a:tabLst>
                <a:tab pos="339725" algn="l"/>
              </a:tabLst>
              <a:defRPr sz="2200" b="1" kern="1200">
                <a:solidFill>
                  <a:schemeClr val="tx1"/>
                </a:solidFill>
                <a:latin typeface="+mn-lt"/>
                <a:ea typeface="+mn-ea"/>
                <a:cs typeface="+mn-cs"/>
              </a:defRPr>
            </a:lvl1pPr>
            <a:lvl2pPr marL="0" indent="0" algn="l" defTabSz="457200" rtl="0" eaLnBrk="1" latinLnBrk="0" hangingPunct="1">
              <a:lnSpc>
                <a:spcPct val="100000"/>
              </a:lnSpc>
              <a:spcBef>
                <a:spcPts val="900"/>
              </a:spcBef>
              <a:buFontTx/>
              <a:buNone/>
              <a:defRPr sz="1600" kern="1200">
                <a:solidFill>
                  <a:schemeClr val="tx1"/>
                </a:solidFill>
                <a:latin typeface="+mn-lt"/>
                <a:ea typeface="+mn-ea"/>
                <a:cs typeface="+mn-cs"/>
              </a:defRPr>
            </a:lvl2pPr>
            <a:lvl3pPr marL="230188"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3pPr>
            <a:lvl4pPr marL="455613" indent="-225425"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4pPr>
            <a:lvl5pPr marL="685800" indent="-230188" algn="l" defTabSz="457200" rtl="0" eaLnBrk="1" latinLnBrk="0" hangingPunct="1">
              <a:lnSpc>
                <a:spcPct val="100000"/>
              </a:lnSpc>
              <a:spcBef>
                <a:spcPts val="6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800" dirty="0" smtClean="0"/>
              <a:t>New Titles Recommended for the User:</a:t>
            </a:r>
          </a:p>
          <a:p>
            <a:pPr marL="0" indent="0" algn="ctr">
              <a:buFont typeface="+mj-lt"/>
              <a:buNone/>
            </a:pPr>
            <a:endParaRPr lang="en-US" dirty="0"/>
          </a:p>
        </p:txBody>
      </p:sp>
      <p:pic>
        <p:nvPicPr>
          <p:cNvPr id="9" name="Picture 8"/>
          <p:cNvPicPr>
            <a:picLocks noChangeAspect="1"/>
          </p:cNvPicPr>
          <p:nvPr/>
        </p:nvPicPr>
        <p:blipFill>
          <a:blip r:embed="rId5"/>
          <a:stretch>
            <a:fillRect/>
          </a:stretch>
        </p:blipFill>
        <p:spPr>
          <a:xfrm>
            <a:off x="797261" y="3980342"/>
            <a:ext cx="1230001" cy="1881330"/>
          </a:xfrm>
          <a:prstGeom prst="rect">
            <a:avLst/>
          </a:prstGeom>
        </p:spPr>
      </p:pic>
      <p:pic>
        <p:nvPicPr>
          <p:cNvPr id="12" name="Picture 11"/>
          <p:cNvPicPr>
            <a:picLocks noChangeAspect="1"/>
          </p:cNvPicPr>
          <p:nvPr/>
        </p:nvPicPr>
        <p:blipFill>
          <a:blip r:embed="rId6"/>
          <a:stretch>
            <a:fillRect/>
          </a:stretch>
        </p:blipFill>
        <p:spPr>
          <a:xfrm>
            <a:off x="2687722" y="3941960"/>
            <a:ext cx="1254643" cy="1914243"/>
          </a:xfrm>
          <a:prstGeom prst="rect">
            <a:avLst/>
          </a:prstGeom>
        </p:spPr>
      </p:pic>
      <p:pic>
        <p:nvPicPr>
          <p:cNvPr id="1032" name="Picture 8" descr="Image result for Yours, Mine and Ours movi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2320" y="3980342"/>
            <a:ext cx="1197121" cy="191424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Hell on the Border movi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6404" y="3970513"/>
            <a:ext cx="1175440" cy="18340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97261" y="5889238"/>
            <a:ext cx="1237443" cy="261610"/>
          </a:xfrm>
          <a:prstGeom prst="rect">
            <a:avLst/>
          </a:prstGeom>
          <a:noFill/>
        </p:spPr>
        <p:txBody>
          <a:bodyPr wrap="square" rtlCol="0">
            <a:spAutoFit/>
          </a:bodyPr>
          <a:lstStyle/>
          <a:p>
            <a:pPr algn="ctr"/>
            <a:r>
              <a:rPr lang="en-US" sz="1100" dirty="0" smtClean="0"/>
              <a:t>89% Match</a:t>
            </a:r>
            <a:endParaRPr lang="en-US" sz="1100" dirty="0"/>
          </a:p>
        </p:txBody>
      </p:sp>
      <p:sp>
        <p:nvSpPr>
          <p:cNvPr id="17" name="TextBox 16"/>
          <p:cNvSpPr txBox="1"/>
          <p:nvPr/>
        </p:nvSpPr>
        <p:spPr>
          <a:xfrm>
            <a:off x="2687721" y="5887939"/>
            <a:ext cx="1237443" cy="261610"/>
          </a:xfrm>
          <a:prstGeom prst="rect">
            <a:avLst/>
          </a:prstGeom>
          <a:noFill/>
        </p:spPr>
        <p:txBody>
          <a:bodyPr wrap="square" rtlCol="0">
            <a:spAutoFit/>
          </a:bodyPr>
          <a:lstStyle/>
          <a:p>
            <a:pPr algn="ctr"/>
            <a:r>
              <a:rPr lang="en-US" sz="1100" dirty="0" smtClean="0"/>
              <a:t>91% Match</a:t>
            </a:r>
            <a:endParaRPr lang="en-US" sz="1100" dirty="0"/>
          </a:p>
        </p:txBody>
      </p:sp>
      <p:sp>
        <p:nvSpPr>
          <p:cNvPr id="18" name="TextBox 17"/>
          <p:cNvSpPr txBox="1"/>
          <p:nvPr/>
        </p:nvSpPr>
        <p:spPr>
          <a:xfrm>
            <a:off x="4635402" y="5856203"/>
            <a:ext cx="1237443" cy="261610"/>
          </a:xfrm>
          <a:prstGeom prst="rect">
            <a:avLst/>
          </a:prstGeom>
          <a:noFill/>
        </p:spPr>
        <p:txBody>
          <a:bodyPr wrap="square" rtlCol="0">
            <a:spAutoFit/>
          </a:bodyPr>
          <a:lstStyle/>
          <a:p>
            <a:pPr algn="ctr"/>
            <a:r>
              <a:rPr lang="en-US" sz="1100" dirty="0" smtClean="0"/>
              <a:t>93% Match</a:t>
            </a:r>
            <a:endParaRPr lang="en-US" sz="1100" dirty="0"/>
          </a:p>
        </p:txBody>
      </p:sp>
      <p:sp>
        <p:nvSpPr>
          <p:cNvPr id="19" name="TextBox 18"/>
          <p:cNvSpPr txBox="1"/>
          <p:nvPr/>
        </p:nvSpPr>
        <p:spPr>
          <a:xfrm>
            <a:off x="6622320" y="5887939"/>
            <a:ext cx="1237443" cy="261610"/>
          </a:xfrm>
          <a:prstGeom prst="rect">
            <a:avLst/>
          </a:prstGeom>
          <a:noFill/>
        </p:spPr>
        <p:txBody>
          <a:bodyPr wrap="square" rtlCol="0">
            <a:spAutoFit/>
          </a:bodyPr>
          <a:lstStyle/>
          <a:p>
            <a:pPr algn="ctr"/>
            <a:r>
              <a:rPr lang="en-US" sz="1100" dirty="0" smtClean="0"/>
              <a:t>93% Match</a:t>
            </a:r>
            <a:endParaRPr lang="en-US" sz="1100" dirty="0"/>
          </a:p>
        </p:txBody>
      </p:sp>
      <p:sp>
        <p:nvSpPr>
          <p:cNvPr id="20" name="Rectangle 19"/>
          <p:cNvSpPr/>
          <p:nvPr/>
        </p:nvSpPr>
        <p:spPr>
          <a:xfrm>
            <a:off x="394855" y="704481"/>
            <a:ext cx="8177645" cy="2623706"/>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Rectangle 20"/>
          <p:cNvSpPr/>
          <p:nvPr/>
        </p:nvSpPr>
        <p:spPr>
          <a:xfrm>
            <a:off x="394854" y="3533876"/>
            <a:ext cx="8177645" cy="2623706"/>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690659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581891" y="607867"/>
            <a:ext cx="8177645" cy="262370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457200" y="150667"/>
            <a:ext cx="7086600" cy="457200"/>
          </a:xfrm>
        </p:spPr>
        <p:txBody>
          <a:bodyPr>
            <a:normAutofit/>
          </a:bodyPr>
          <a:lstStyle/>
          <a:p>
            <a:r>
              <a:rPr lang="en-US" dirty="0" smtClean="0"/>
              <a:t>Model Recommendation - Use Case</a:t>
            </a:r>
            <a:endParaRPr lang="en-US" dirty="0"/>
          </a:p>
        </p:txBody>
      </p:sp>
      <p:sp>
        <p:nvSpPr>
          <p:cNvPr id="3" name="Content Placeholder 2"/>
          <p:cNvSpPr>
            <a:spLocks noGrp="1"/>
          </p:cNvSpPr>
          <p:nvPr>
            <p:ph idx="1"/>
          </p:nvPr>
        </p:nvSpPr>
        <p:spPr>
          <a:xfrm>
            <a:off x="450075" y="621728"/>
            <a:ext cx="7086600" cy="5164282"/>
          </a:xfrm>
        </p:spPr>
        <p:txBody>
          <a:bodyPr>
            <a:normAutofit/>
          </a:bodyPr>
          <a:lstStyle/>
          <a:p>
            <a:pPr marL="0" indent="0" algn="ctr">
              <a:buNone/>
            </a:pPr>
            <a:r>
              <a:rPr lang="en-US" sz="1600" dirty="0" smtClean="0"/>
              <a:t>               Movies Watched with Highest Rank (Rank: 5)</a:t>
            </a:r>
            <a:endParaRPr lang="en-US" sz="1600" dirty="0"/>
          </a:p>
        </p:txBody>
      </p:sp>
      <p:sp>
        <p:nvSpPr>
          <p:cNvPr id="4" name="Slide Number Placeholder 3"/>
          <p:cNvSpPr>
            <a:spLocks noGrp="1"/>
          </p:cNvSpPr>
          <p:nvPr>
            <p:ph type="sldNum" sz="quarter" idx="12"/>
          </p:nvPr>
        </p:nvSpPr>
        <p:spPr/>
        <p:txBody>
          <a:bodyPr/>
          <a:lstStyle/>
          <a:p>
            <a:fld id="{E12D0507-9F86-7A45-BE8E-43760B9F92AA}" type="slidenum">
              <a:rPr lang="en-US" smtClean="0"/>
              <a:pPr/>
              <a:t>14</a:t>
            </a:fld>
            <a:endParaRPr lang="en-US" dirty="0"/>
          </a:p>
        </p:txBody>
      </p:sp>
      <p:pic>
        <p:nvPicPr>
          <p:cNvPr id="8" name="Picture 7"/>
          <p:cNvPicPr>
            <a:picLocks noChangeAspect="1"/>
          </p:cNvPicPr>
          <p:nvPr/>
        </p:nvPicPr>
        <p:blipFill>
          <a:blip r:embed="rId2"/>
          <a:stretch>
            <a:fillRect/>
          </a:stretch>
        </p:blipFill>
        <p:spPr>
          <a:xfrm>
            <a:off x="2379525" y="1008355"/>
            <a:ext cx="1211191" cy="1805420"/>
          </a:xfrm>
          <a:prstGeom prst="rect">
            <a:avLst/>
          </a:prstGeom>
        </p:spPr>
      </p:pic>
      <p:sp>
        <p:nvSpPr>
          <p:cNvPr id="9" name="TextBox 8"/>
          <p:cNvSpPr txBox="1"/>
          <p:nvPr/>
        </p:nvSpPr>
        <p:spPr>
          <a:xfrm>
            <a:off x="2458768" y="2831973"/>
            <a:ext cx="1288472" cy="246221"/>
          </a:xfrm>
          <a:prstGeom prst="rect">
            <a:avLst/>
          </a:prstGeom>
          <a:noFill/>
        </p:spPr>
        <p:txBody>
          <a:bodyPr wrap="square" rtlCol="0">
            <a:spAutoFit/>
          </a:bodyPr>
          <a:lstStyle/>
          <a:p>
            <a:r>
              <a:rPr lang="en-US" sz="1000" b="1" dirty="0" smtClean="0"/>
              <a:t>Drama/Sci-Fi</a:t>
            </a:r>
            <a:endParaRPr lang="en-US" sz="1000" b="1" dirty="0"/>
          </a:p>
        </p:txBody>
      </p:sp>
      <p:pic>
        <p:nvPicPr>
          <p:cNvPr id="10" name="Picture 9"/>
          <p:cNvPicPr>
            <a:picLocks noChangeAspect="1"/>
          </p:cNvPicPr>
          <p:nvPr/>
        </p:nvPicPr>
        <p:blipFill>
          <a:blip r:embed="rId3"/>
          <a:stretch>
            <a:fillRect/>
          </a:stretch>
        </p:blipFill>
        <p:spPr>
          <a:xfrm>
            <a:off x="3933622" y="1008355"/>
            <a:ext cx="1261845" cy="1805421"/>
          </a:xfrm>
          <a:prstGeom prst="rect">
            <a:avLst/>
          </a:prstGeom>
        </p:spPr>
      </p:pic>
      <p:sp>
        <p:nvSpPr>
          <p:cNvPr id="11" name="TextBox 10"/>
          <p:cNvSpPr txBox="1"/>
          <p:nvPr/>
        </p:nvSpPr>
        <p:spPr>
          <a:xfrm>
            <a:off x="4000500" y="2827641"/>
            <a:ext cx="1288472" cy="246221"/>
          </a:xfrm>
          <a:prstGeom prst="rect">
            <a:avLst/>
          </a:prstGeom>
          <a:noFill/>
        </p:spPr>
        <p:txBody>
          <a:bodyPr wrap="square" rtlCol="0">
            <a:spAutoFit/>
          </a:bodyPr>
          <a:lstStyle/>
          <a:p>
            <a:r>
              <a:rPr lang="en-US" sz="1000" b="1" dirty="0" smtClean="0"/>
              <a:t>Action/Comedy</a:t>
            </a:r>
            <a:endParaRPr lang="en-US" sz="1000" b="1" dirty="0"/>
          </a:p>
        </p:txBody>
      </p:sp>
      <p:pic>
        <p:nvPicPr>
          <p:cNvPr id="12" name="Picture 11"/>
          <p:cNvPicPr>
            <a:picLocks noChangeAspect="1"/>
          </p:cNvPicPr>
          <p:nvPr/>
        </p:nvPicPr>
        <p:blipFill>
          <a:blip r:embed="rId4"/>
          <a:stretch>
            <a:fillRect/>
          </a:stretch>
        </p:blipFill>
        <p:spPr>
          <a:xfrm>
            <a:off x="5504171" y="1008356"/>
            <a:ext cx="1304924" cy="1805420"/>
          </a:xfrm>
          <a:prstGeom prst="rect">
            <a:avLst/>
          </a:prstGeom>
        </p:spPr>
      </p:pic>
      <p:sp>
        <p:nvSpPr>
          <p:cNvPr id="13" name="TextBox 12"/>
          <p:cNvSpPr txBox="1"/>
          <p:nvPr/>
        </p:nvSpPr>
        <p:spPr>
          <a:xfrm>
            <a:off x="5636668" y="2827641"/>
            <a:ext cx="1288472" cy="246221"/>
          </a:xfrm>
          <a:prstGeom prst="rect">
            <a:avLst/>
          </a:prstGeom>
          <a:noFill/>
        </p:spPr>
        <p:txBody>
          <a:bodyPr wrap="square" rtlCol="0">
            <a:spAutoFit/>
          </a:bodyPr>
          <a:lstStyle/>
          <a:p>
            <a:r>
              <a:rPr lang="en-US" sz="1000" b="1" dirty="0" smtClean="0"/>
              <a:t>Comedy/Drama</a:t>
            </a:r>
            <a:endParaRPr lang="en-US" sz="1000" b="1" dirty="0"/>
          </a:p>
        </p:txBody>
      </p:sp>
      <p:pic>
        <p:nvPicPr>
          <p:cNvPr id="15" name="Picture 14"/>
          <p:cNvPicPr>
            <a:picLocks noChangeAspect="1"/>
          </p:cNvPicPr>
          <p:nvPr/>
        </p:nvPicPr>
        <p:blipFill>
          <a:blip r:embed="rId5"/>
          <a:stretch>
            <a:fillRect/>
          </a:stretch>
        </p:blipFill>
        <p:spPr>
          <a:xfrm>
            <a:off x="853806" y="929124"/>
            <a:ext cx="1399090" cy="1963882"/>
          </a:xfrm>
          <a:prstGeom prst="rect">
            <a:avLst/>
          </a:prstGeom>
        </p:spPr>
      </p:pic>
      <p:sp>
        <p:nvSpPr>
          <p:cNvPr id="16" name="TextBox 15"/>
          <p:cNvSpPr txBox="1"/>
          <p:nvPr/>
        </p:nvSpPr>
        <p:spPr>
          <a:xfrm>
            <a:off x="979891" y="2836306"/>
            <a:ext cx="1288472" cy="246221"/>
          </a:xfrm>
          <a:prstGeom prst="rect">
            <a:avLst/>
          </a:prstGeom>
          <a:noFill/>
        </p:spPr>
        <p:txBody>
          <a:bodyPr wrap="square" rtlCol="0">
            <a:spAutoFit/>
          </a:bodyPr>
          <a:lstStyle/>
          <a:p>
            <a:r>
              <a:rPr lang="en-US" sz="1000" b="1" dirty="0" smtClean="0"/>
              <a:t>Action/Comedy</a:t>
            </a:r>
            <a:endParaRPr lang="en-US" sz="1000" b="1" dirty="0"/>
          </a:p>
        </p:txBody>
      </p:sp>
      <p:pic>
        <p:nvPicPr>
          <p:cNvPr id="18" name="Picture 17"/>
          <p:cNvPicPr>
            <a:picLocks noChangeAspect="1"/>
          </p:cNvPicPr>
          <p:nvPr/>
        </p:nvPicPr>
        <p:blipFill>
          <a:blip r:embed="rId6"/>
          <a:stretch>
            <a:fillRect/>
          </a:stretch>
        </p:blipFill>
        <p:spPr>
          <a:xfrm>
            <a:off x="7117799" y="1040407"/>
            <a:ext cx="1405340" cy="1791566"/>
          </a:xfrm>
          <a:prstGeom prst="rect">
            <a:avLst/>
          </a:prstGeom>
        </p:spPr>
      </p:pic>
      <p:sp>
        <p:nvSpPr>
          <p:cNvPr id="19" name="TextBox 18"/>
          <p:cNvSpPr txBox="1"/>
          <p:nvPr/>
        </p:nvSpPr>
        <p:spPr>
          <a:xfrm>
            <a:off x="7240135" y="2838027"/>
            <a:ext cx="1288472" cy="246221"/>
          </a:xfrm>
          <a:prstGeom prst="rect">
            <a:avLst/>
          </a:prstGeom>
          <a:noFill/>
        </p:spPr>
        <p:txBody>
          <a:bodyPr wrap="square" rtlCol="0">
            <a:spAutoFit/>
          </a:bodyPr>
          <a:lstStyle/>
          <a:p>
            <a:r>
              <a:rPr lang="en-US" sz="1000" b="1" dirty="0" smtClean="0"/>
              <a:t>Comedy/Drama</a:t>
            </a:r>
            <a:endParaRPr lang="en-US" sz="1000" b="1" dirty="0"/>
          </a:p>
        </p:txBody>
      </p:sp>
      <p:sp>
        <p:nvSpPr>
          <p:cNvPr id="21" name="Rectangle 20"/>
          <p:cNvSpPr/>
          <p:nvPr/>
        </p:nvSpPr>
        <p:spPr>
          <a:xfrm>
            <a:off x="581890" y="3396954"/>
            <a:ext cx="8177645" cy="268356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2" name="TextBox 21"/>
          <p:cNvSpPr txBox="1"/>
          <p:nvPr/>
        </p:nvSpPr>
        <p:spPr>
          <a:xfrm>
            <a:off x="2777518" y="3416683"/>
            <a:ext cx="4540732" cy="338554"/>
          </a:xfrm>
          <a:prstGeom prst="rect">
            <a:avLst/>
          </a:prstGeom>
          <a:noFill/>
        </p:spPr>
        <p:txBody>
          <a:bodyPr wrap="square" rtlCol="0">
            <a:spAutoFit/>
          </a:bodyPr>
          <a:lstStyle/>
          <a:p>
            <a:r>
              <a:rPr lang="en-US" sz="1600" b="1" smtClean="0"/>
              <a:t>Top Movies </a:t>
            </a:r>
            <a:r>
              <a:rPr lang="en-US" sz="1600" b="1" dirty="0" smtClean="0"/>
              <a:t>Recommended by Model</a:t>
            </a:r>
            <a:endParaRPr lang="en-US" sz="1600" b="1" dirty="0"/>
          </a:p>
        </p:txBody>
      </p:sp>
      <p:pic>
        <p:nvPicPr>
          <p:cNvPr id="23" name="Picture 22"/>
          <p:cNvPicPr>
            <a:picLocks noChangeAspect="1"/>
          </p:cNvPicPr>
          <p:nvPr/>
        </p:nvPicPr>
        <p:blipFill>
          <a:blip r:embed="rId7"/>
          <a:stretch>
            <a:fillRect/>
          </a:stretch>
        </p:blipFill>
        <p:spPr>
          <a:xfrm>
            <a:off x="853806" y="3774966"/>
            <a:ext cx="1399090" cy="1979459"/>
          </a:xfrm>
          <a:prstGeom prst="rect">
            <a:avLst/>
          </a:prstGeom>
        </p:spPr>
      </p:pic>
      <p:sp>
        <p:nvSpPr>
          <p:cNvPr id="24" name="TextBox 23"/>
          <p:cNvSpPr txBox="1"/>
          <p:nvPr/>
        </p:nvSpPr>
        <p:spPr>
          <a:xfrm>
            <a:off x="964424" y="5754425"/>
            <a:ext cx="1288472" cy="400110"/>
          </a:xfrm>
          <a:prstGeom prst="rect">
            <a:avLst/>
          </a:prstGeom>
          <a:noFill/>
        </p:spPr>
        <p:txBody>
          <a:bodyPr wrap="square" rtlCol="0">
            <a:spAutoFit/>
          </a:bodyPr>
          <a:lstStyle/>
          <a:p>
            <a:r>
              <a:rPr lang="en-US" sz="1000" b="1" dirty="0" smtClean="0"/>
              <a:t>Drama/Mystery</a:t>
            </a:r>
          </a:p>
          <a:p>
            <a:r>
              <a:rPr lang="en-US" sz="1000" b="1" dirty="0" smtClean="0"/>
              <a:t>4.78</a:t>
            </a:r>
            <a:endParaRPr lang="en-US" sz="1000" b="1" dirty="0"/>
          </a:p>
        </p:txBody>
      </p:sp>
      <p:pic>
        <p:nvPicPr>
          <p:cNvPr id="25" name="Picture 24"/>
          <p:cNvPicPr>
            <a:picLocks noChangeAspect="1"/>
          </p:cNvPicPr>
          <p:nvPr/>
        </p:nvPicPr>
        <p:blipFill>
          <a:blip r:embed="rId8"/>
          <a:stretch>
            <a:fillRect/>
          </a:stretch>
        </p:blipFill>
        <p:spPr>
          <a:xfrm>
            <a:off x="2427416" y="3774966"/>
            <a:ext cx="1319824" cy="1979459"/>
          </a:xfrm>
          <a:prstGeom prst="rect">
            <a:avLst/>
          </a:prstGeom>
        </p:spPr>
      </p:pic>
      <p:sp>
        <p:nvSpPr>
          <p:cNvPr id="26" name="TextBox 25"/>
          <p:cNvSpPr txBox="1"/>
          <p:nvPr/>
        </p:nvSpPr>
        <p:spPr>
          <a:xfrm>
            <a:off x="2383949" y="5721054"/>
            <a:ext cx="1465134" cy="400110"/>
          </a:xfrm>
          <a:prstGeom prst="rect">
            <a:avLst/>
          </a:prstGeom>
          <a:noFill/>
        </p:spPr>
        <p:txBody>
          <a:bodyPr wrap="square" rtlCol="0">
            <a:spAutoFit/>
          </a:bodyPr>
          <a:lstStyle/>
          <a:p>
            <a:r>
              <a:rPr lang="en-US" sz="1000" b="1" dirty="0" smtClean="0"/>
              <a:t>Adventure/Comedy</a:t>
            </a:r>
          </a:p>
          <a:p>
            <a:r>
              <a:rPr lang="en-US" sz="1000" b="1" dirty="0" smtClean="0"/>
              <a:t>(4.86)</a:t>
            </a:r>
            <a:endParaRPr lang="en-US" sz="1000" b="1" dirty="0"/>
          </a:p>
        </p:txBody>
      </p:sp>
      <p:pic>
        <p:nvPicPr>
          <p:cNvPr id="27" name="Picture 26"/>
          <p:cNvPicPr>
            <a:picLocks noChangeAspect="1"/>
          </p:cNvPicPr>
          <p:nvPr/>
        </p:nvPicPr>
        <p:blipFill>
          <a:blip r:embed="rId9"/>
          <a:stretch>
            <a:fillRect/>
          </a:stretch>
        </p:blipFill>
        <p:spPr>
          <a:xfrm>
            <a:off x="3950926" y="3787023"/>
            <a:ext cx="1387619" cy="1955343"/>
          </a:xfrm>
          <a:prstGeom prst="rect">
            <a:avLst/>
          </a:prstGeom>
        </p:spPr>
      </p:pic>
      <p:sp>
        <p:nvSpPr>
          <p:cNvPr id="28" name="TextBox 27"/>
          <p:cNvSpPr txBox="1"/>
          <p:nvPr/>
        </p:nvSpPr>
        <p:spPr>
          <a:xfrm>
            <a:off x="4050073" y="5721054"/>
            <a:ext cx="1288472" cy="400110"/>
          </a:xfrm>
          <a:prstGeom prst="rect">
            <a:avLst/>
          </a:prstGeom>
          <a:noFill/>
        </p:spPr>
        <p:txBody>
          <a:bodyPr wrap="square" rtlCol="0">
            <a:spAutoFit/>
          </a:bodyPr>
          <a:lstStyle/>
          <a:p>
            <a:r>
              <a:rPr lang="en-US" sz="1000" b="1" dirty="0" smtClean="0"/>
              <a:t>Action/Comedy</a:t>
            </a:r>
          </a:p>
          <a:p>
            <a:r>
              <a:rPr lang="en-US" sz="1000" b="1" dirty="0" smtClean="0"/>
              <a:t>4.66</a:t>
            </a:r>
            <a:endParaRPr lang="en-US" sz="1000" b="1" dirty="0"/>
          </a:p>
        </p:txBody>
      </p:sp>
      <p:pic>
        <p:nvPicPr>
          <p:cNvPr id="29" name="Picture 28"/>
          <p:cNvPicPr>
            <a:picLocks noChangeAspect="1"/>
          </p:cNvPicPr>
          <p:nvPr/>
        </p:nvPicPr>
        <p:blipFill>
          <a:blip r:embed="rId10"/>
          <a:stretch>
            <a:fillRect/>
          </a:stretch>
        </p:blipFill>
        <p:spPr>
          <a:xfrm>
            <a:off x="5518836" y="3765101"/>
            <a:ext cx="1406304" cy="2011044"/>
          </a:xfrm>
          <a:prstGeom prst="rect">
            <a:avLst/>
          </a:prstGeom>
        </p:spPr>
      </p:pic>
      <p:sp>
        <p:nvSpPr>
          <p:cNvPr id="30" name="TextBox 29"/>
          <p:cNvSpPr txBox="1"/>
          <p:nvPr/>
        </p:nvSpPr>
        <p:spPr>
          <a:xfrm>
            <a:off x="5669494" y="5721053"/>
            <a:ext cx="1288472" cy="400110"/>
          </a:xfrm>
          <a:prstGeom prst="rect">
            <a:avLst/>
          </a:prstGeom>
          <a:noFill/>
        </p:spPr>
        <p:txBody>
          <a:bodyPr wrap="square" rtlCol="0">
            <a:spAutoFit/>
          </a:bodyPr>
          <a:lstStyle/>
          <a:p>
            <a:r>
              <a:rPr lang="en-US" sz="1000" b="1" dirty="0" smtClean="0"/>
              <a:t>Drama/Mystery</a:t>
            </a:r>
          </a:p>
          <a:p>
            <a:r>
              <a:rPr lang="en-US" sz="1000" b="1" dirty="0" smtClean="0"/>
              <a:t>4.66</a:t>
            </a:r>
            <a:endParaRPr lang="en-US" sz="1000" b="1" dirty="0"/>
          </a:p>
        </p:txBody>
      </p:sp>
      <p:pic>
        <p:nvPicPr>
          <p:cNvPr id="31" name="Picture 30"/>
          <p:cNvPicPr>
            <a:picLocks noChangeAspect="1"/>
          </p:cNvPicPr>
          <p:nvPr/>
        </p:nvPicPr>
        <p:blipFill>
          <a:blip r:embed="rId11"/>
          <a:stretch>
            <a:fillRect/>
          </a:stretch>
        </p:blipFill>
        <p:spPr>
          <a:xfrm>
            <a:off x="7108672" y="3753684"/>
            <a:ext cx="1463828" cy="2046188"/>
          </a:xfrm>
          <a:prstGeom prst="rect">
            <a:avLst/>
          </a:prstGeom>
        </p:spPr>
      </p:pic>
      <p:sp>
        <p:nvSpPr>
          <p:cNvPr id="32" name="TextBox 31"/>
          <p:cNvSpPr txBox="1"/>
          <p:nvPr/>
        </p:nvSpPr>
        <p:spPr>
          <a:xfrm>
            <a:off x="7343827" y="5750342"/>
            <a:ext cx="1288472" cy="400110"/>
          </a:xfrm>
          <a:prstGeom prst="rect">
            <a:avLst/>
          </a:prstGeom>
          <a:noFill/>
        </p:spPr>
        <p:txBody>
          <a:bodyPr wrap="square" rtlCol="0">
            <a:spAutoFit/>
          </a:bodyPr>
          <a:lstStyle/>
          <a:p>
            <a:r>
              <a:rPr lang="en-US" sz="1000" b="1" dirty="0" smtClean="0"/>
              <a:t>       Drama</a:t>
            </a:r>
          </a:p>
          <a:p>
            <a:r>
              <a:rPr lang="en-US" sz="1000" b="1" dirty="0"/>
              <a:t> </a:t>
            </a:r>
            <a:r>
              <a:rPr lang="en-US" sz="1000" b="1" dirty="0" smtClean="0"/>
              <a:t>       4.75 </a:t>
            </a:r>
            <a:endParaRPr lang="en-US" sz="1000" b="1" dirty="0"/>
          </a:p>
        </p:txBody>
      </p:sp>
    </p:spTree>
    <p:extLst>
      <p:ext uri="{BB962C8B-B14F-4D97-AF65-F5344CB8AC3E}">
        <p14:creationId xmlns:p14="http://schemas.microsoft.com/office/powerpoint/2010/main" val="31087319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12D0507-9F86-7A45-BE8E-43760B9F92AA}" type="slidenum">
              <a:rPr lang="en-US" smtClean="0"/>
              <a:pPr/>
              <a:t>15</a:t>
            </a:fld>
            <a:endParaRPr lang="en-US" dirty="0"/>
          </a:p>
        </p:txBody>
      </p:sp>
    </p:spTree>
    <p:extLst>
      <p:ext uri="{BB962C8B-B14F-4D97-AF65-F5344CB8AC3E}">
        <p14:creationId xmlns:p14="http://schemas.microsoft.com/office/powerpoint/2010/main" val="42441085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1023"/>
            <a:ext cx="7086600" cy="457200"/>
          </a:xfrm>
        </p:spPr>
        <p:txBody>
          <a:bodyPr/>
          <a:lstStyle/>
          <a:p>
            <a:r>
              <a:rPr lang="en-US" dirty="0" smtClean="0"/>
              <a:t>VOD Recommendation Model - Overview</a:t>
            </a:r>
            <a:endParaRPr lang="en-US" dirty="0"/>
          </a:p>
        </p:txBody>
      </p:sp>
      <p:sp>
        <p:nvSpPr>
          <p:cNvPr id="3" name="Content Placeholder 2"/>
          <p:cNvSpPr>
            <a:spLocks noGrp="1"/>
          </p:cNvSpPr>
          <p:nvPr>
            <p:ph idx="1"/>
          </p:nvPr>
        </p:nvSpPr>
        <p:spPr>
          <a:xfrm>
            <a:off x="457200" y="1101436"/>
            <a:ext cx="7568214" cy="4800600"/>
          </a:xfrm>
        </p:spPr>
        <p:txBody>
          <a:bodyPr>
            <a:normAutofit/>
          </a:bodyPr>
          <a:lstStyle/>
          <a:p>
            <a:pPr>
              <a:buFont typeface="Arial" panose="020B0604020202020204" pitchFamily="34" charset="0"/>
              <a:buChar char="•"/>
            </a:pPr>
            <a:r>
              <a:rPr lang="en-US" sz="1800" dirty="0" smtClean="0"/>
              <a:t>Top-K recommendation -</a:t>
            </a:r>
            <a:r>
              <a:rPr lang="en-US" sz="1400" b="0" dirty="0" smtClean="0"/>
              <a:t> Create a recommendation model that displays most relevant few VODs to users interested in Rentals/Purchases.</a:t>
            </a:r>
          </a:p>
          <a:p>
            <a:pPr>
              <a:buFont typeface="Arial" panose="020B0604020202020204" pitchFamily="34" charset="0"/>
              <a:buChar char="•"/>
            </a:pPr>
            <a:r>
              <a:rPr lang="en-US" sz="1400" b="0" dirty="0" smtClean="0"/>
              <a:t>Recommendation Systems are of 2 types:</a:t>
            </a:r>
          </a:p>
          <a:p>
            <a:pPr>
              <a:buFont typeface="Arial" panose="020B0604020202020204" pitchFamily="34" charset="0"/>
              <a:buChar char="•"/>
            </a:pPr>
            <a:endParaRPr lang="en-US" sz="1400" b="0" dirty="0" smtClean="0"/>
          </a:p>
        </p:txBody>
      </p:sp>
      <p:sp>
        <p:nvSpPr>
          <p:cNvPr id="4" name="Slide Number Placeholder 3"/>
          <p:cNvSpPr>
            <a:spLocks noGrp="1"/>
          </p:cNvSpPr>
          <p:nvPr>
            <p:ph type="sldNum" sz="quarter" idx="12"/>
          </p:nvPr>
        </p:nvSpPr>
        <p:spPr/>
        <p:txBody>
          <a:bodyPr/>
          <a:lstStyle/>
          <a:p>
            <a:fld id="{E12D0507-9F86-7A45-BE8E-43760B9F92AA}" type="slidenum">
              <a:rPr lang="en-US" smtClean="0"/>
              <a:pPr/>
              <a:t>2</a:t>
            </a:fld>
            <a:endParaRPr lang="en-US" dirty="0"/>
          </a:p>
        </p:txBody>
      </p:sp>
      <p:pic>
        <p:nvPicPr>
          <p:cNvPr id="1028" name="Picture 4" descr="Image result for content based and collaborative filt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653" y="2319505"/>
            <a:ext cx="5447307" cy="333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879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1494"/>
            <a:ext cx="7086600" cy="457200"/>
          </a:xfrm>
        </p:spPr>
        <p:txBody>
          <a:bodyPr/>
          <a:lstStyle/>
          <a:p>
            <a:r>
              <a:rPr lang="en-US" dirty="0" smtClean="0"/>
              <a:t>Collaborative Filtering - Model Logic</a:t>
            </a:r>
            <a:endParaRPr lang="en-US" dirty="0"/>
          </a:p>
        </p:txBody>
      </p:sp>
      <p:sp>
        <p:nvSpPr>
          <p:cNvPr id="3" name="Content Placeholder 2"/>
          <p:cNvSpPr>
            <a:spLocks noGrp="1"/>
          </p:cNvSpPr>
          <p:nvPr>
            <p:ph idx="1"/>
          </p:nvPr>
        </p:nvSpPr>
        <p:spPr>
          <a:xfrm>
            <a:off x="457200" y="547596"/>
            <a:ext cx="7603724" cy="5539666"/>
          </a:xfrm>
        </p:spPr>
        <p:txBody>
          <a:bodyPr>
            <a:normAutofit/>
          </a:bodyPr>
          <a:lstStyle/>
          <a:p>
            <a:pPr>
              <a:buFont typeface="Arial" panose="020B0604020202020204" pitchFamily="34" charset="0"/>
              <a:buChar char="•"/>
            </a:pPr>
            <a:endParaRPr lang="en-US" sz="1700" dirty="0" smtClean="0"/>
          </a:p>
          <a:p>
            <a:pPr>
              <a:buFont typeface="Arial" panose="020B0604020202020204" pitchFamily="34" charset="0"/>
              <a:buChar char="•"/>
            </a:pPr>
            <a:r>
              <a:rPr lang="en-US" sz="1700" dirty="0" smtClean="0"/>
              <a:t>The model will make use of two tables as the dataset:</a:t>
            </a:r>
            <a:br>
              <a:rPr lang="en-US" sz="1700" dirty="0" smtClean="0"/>
            </a:br>
            <a:endParaRPr lang="en-US" sz="1400" dirty="0" smtClean="0"/>
          </a:p>
          <a:p>
            <a:pPr marL="230188" lvl="3" indent="0">
              <a:buNone/>
            </a:pPr>
            <a:r>
              <a:rPr lang="en-US" sz="1400" dirty="0"/>
              <a:t>	</a:t>
            </a:r>
            <a:r>
              <a:rPr lang="en-US" sz="1400" dirty="0" smtClean="0"/>
              <a:t>		Ratings table								VOD Assets  </a:t>
            </a:r>
          </a:p>
          <a:p>
            <a:pPr marL="230188" lvl="3" indent="0">
              <a:buNone/>
            </a:pPr>
            <a:endParaRPr lang="en-US" dirty="0" smtClean="0"/>
          </a:p>
          <a:p>
            <a:pPr>
              <a:buFont typeface="Arial" panose="020B0604020202020204" pitchFamily="34" charset="0"/>
              <a:buChar char="•"/>
            </a:pPr>
            <a:endParaRPr lang="en-US" sz="1700" dirty="0" smtClean="0"/>
          </a:p>
          <a:p>
            <a:pPr>
              <a:buFont typeface="Arial" panose="020B0604020202020204" pitchFamily="34" charset="0"/>
              <a:buChar char="•"/>
            </a:pPr>
            <a:endParaRPr lang="en-US" sz="1700" dirty="0"/>
          </a:p>
          <a:p>
            <a:pPr>
              <a:buFont typeface="Arial" panose="020B0604020202020204" pitchFamily="34" charset="0"/>
              <a:buChar char="•"/>
            </a:pPr>
            <a:endParaRPr lang="en-US" sz="1700" dirty="0" smtClean="0"/>
          </a:p>
          <a:p>
            <a:pPr marL="0" indent="0">
              <a:buNone/>
            </a:pPr>
            <a:endParaRPr lang="en-US" sz="1700" dirty="0" smtClean="0"/>
          </a:p>
          <a:p>
            <a:pPr>
              <a:buFont typeface="Arial" panose="020B0604020202020204" pitchFamily="34" charset="0"/>
              <a:buChar char="•"/>
            </a:pPr>
            <a:r>
              <a:rPr lang="en-US" sz="1700" dirty="0" smtClean="0"/>
              <a:t>The model works by</a:t>
            </a:r>
          </a:p>
          <a:p>
            <a:pPr lvl="3">
              <a:buFont typeface="Arial" panose="020B0604020202020204" pitchFamily="34" charset="0"/>
              <a:buChar char="•"/>
            </a:pPr>
            <a:r>
              <a:rPr lang="en-US" sz="1400" dirty="0" smtClean="0"/>
              <a:t>Looking </a:t>
            </a:r>
            <a:r>
              <a:rPr lang="en-US" sz="1400" dirty="0"/>
              <a:t>through the whole ratings of a user in the ratings </a:t>
            </a:r>
            <a:r>
              <a:rPr lang="en-US" sz="1400" dirty="0" smtClean="0"/>
              <a:t>table.</a:t>
            </a:r>
          </a:p>
          <a:p>
            <a:pPr lvl="3">
              <a:buFont typeface="Arial" panose="020B0604020202020204" pitchFamily="34" charset="0"/>
              <a:buChar char="•"/>
            </a:pPr>
            <a:r>
              <a:rPr lang="en-US" sz="1400" dirty="0"/>
              <a:t>L</a:t>
            </a:r>
            <a:r>
              <a:rPr lang="en-US" sz="1400" dirty="0" smtClean="0"/>
              <a:t>ooking for other users that have VODs in common with similar ratings.</a:t>
            </a:r>
          </a:p>
          <a:p>
            <a:pPr lvl="3">
              <a:buFont typeface="Arial" panose="020B0604020202020204" pitchFamily="34" charset="0"/>
              <a:buChar char="•"/>
            </a:pPr>
            <a:r>
              <a:rPr lang="en-US" sz="1400" dirty="0"/>
              <a:t>F</a:t>
            </a:r>
            <a:r>
              <a:rPr lang="en-US" sz="1400" dirty="0" smtClean="0"/>
              <a:t>inding the VODs that those other users have watched.</a:t>
            </a:r>
          </a:p>
          <a:p>
            <a:pPr lvl="3">
              <a:buFont typeface="Arial" panose="020B0604020202020204" pitchFamily="34" charset="0"/>
              <a:buChar char="•"/>
            </a:pPr>
            <a:r>
              <a:rPr lang="en-US" sz="1400" dirty="0" smtClean="0"/>
              <a:t>Predicting a rating score of how much the user would like the VODs that have been watched by the other users.</a:t>
            </a:r>
          </a:p>
          <a:p>
            <a:pPr lvl="3">
              <a:buFont typeface="Arial" panose="020B0604020202020204" pitchFamily="34" charset="0"/>
              <a:buChar char="•"/>
            </a:pPr>
            <a:r>
              <a:rPr lang="en-US" sz="1400" dirty="0"/>
              <a:t>L</a:t>
            </a:r>
            <a:r>
              <a:rPr lang="en-US" sz="1400" dirty="0" smtClean="0"/>
              <a:t>ooking for the VODs with the highest predicted score for the user in the VOD table.</a:t>
            </a:r>
          </a:p>
          <a:p>
            <a:pPr lvl="3">
              <a:buFont typeface="Arial" panose="020B0604020202020204" pitchFamily="34" charset="0"/>
              <a:buChar char="•"/>
            </a:pPr>
            <a:r>
              <a:rPr lang="en-US" sz="1400" dirty="0" smtClean="0"/>
              <a:t>Taking </a:t>
            </a:r>
            <a:r>
              <a:rPr lang="en-US" sz="1400" dirty="0"/>
              <a:t>the </a:t>
            </a:r>
            <a:r>
              <a:rPr lang="en-US" sz="1400" dirty="0" smtClean="0"/>
              <a:t>VOD details </a:t>
            </a:r>
            <a:r>
              <a:rPr lang="en-US" sz="1400" dirty="0"/>
              <a:t>from the </a:t>
            </a:r>
            <a:r>
              <a:rPr lang="en-US" sz="1400" dirty="0" smtClean="0"/>
              <a:t>VOD table and making a list of the VODs with the highest predicted rating for each user.</a:t>
            </a:r>
            <a:endParaRPr lang="en-US" sz="1400" dirty="0"/>
          </a:p>
        </p:txBody>
      </p:sp>
      <p:sp>
        <p:nvSpPr>
          <p:cNvPr id="4" name="Slide Number Placeholder 3"/>
          <p:cNvSpPr>
            <a:spLocks noGrp="1"/>
          </p:cNvSpPr>
          <p:nvPr>
            <p:ph type="sldNum" sz="quarter" idx="12"/>
          </p:nvPr>
        </p:nvSpPr>
        <p:spPr/>
        <p:txBody>
          <a:bodyPr/>
          <a:lstStyle/>
          <a:p>
            <a:fld id="{E12D0507-9F86-7A45-BE8E-43760B9F92AA}" type="slidenum">
              <a:rPr lang="en-US" smtClean="0"/>
              <a:pPr/>
              <a:t>3</a:t>
            </a:fld>
            <a:endParaRPr lang="en-US" dirty="0"/>
          </a:p>
        </p:txBody>
      </p:sp>
      <p:pic>
        <p:nvPicPr>
          <p:cNvPr id="7" name="Picture 6"/>
          <p:cNvPicPr>
            <a:picLocks noChangeAspect="1"/>
          </p:cNvPicPr>
          <p:nvPr/>
        </p:nvPicPr>
        <p:blipFill>
          <a:blip r:embed="rId2"/>
          <a:stretch>
            <a:fillRect/>
          </a:stretch>
        </p:blipFill>
        <p:spPr>
          <a:xfrm>
            <a:off x="510674" y="1803400"/>
            <a:ext cx="3856372" cy="1353608"/>
          </a:xfrm>
          <a:prstGeom prst="rect">
            <a:avLst/>
          </a:prstGeom>
        </p:spPr>
      </p:pic>
      <p:pic>
        <p:nvPicPr>
          <p:cNvPr id="8" name="Picture 7"/>
          <p:cNvPicPr>
            <a:picLocks noChangeAspect="1"/>
          </p:cNvPicPr>
          <p:nvPr/>
        </p:nvPicPr>
        <p:blipFill>
          <a:blip r:embed="rId3"/>
          <a:stretch>
            <a:fillRect/>
          </a:stretch>
        </p:blipFill>
        <p:spPr>
          <a:xfrm>
            <a:off x="4658226" y="1875189"/>
            <a:ext cx="4028574" cy="1281819"/>
          </a:xfrm>
          <a:prstGeom prst="rect">
            <a:avLst/>
          </a:prstGeom>
        </p:spPr>
      </p:pic>
    </p:spTree>
    <p:extLst>
      <p:ext uri="{BB962C8B-B14F-4D97-AF65-F5344CB8AC3E}">
        <p14:creationId xmlns:p14="http://schemas.microsoft.com/office/powerpoint/2010/main" val="21909246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006"/>
            <a:ext cx="7086600" cy="457200"/>
          </a:xfrm>
        </p:spPr>
        <p:txBody>
          <a:bodyPr/>
          <a:lstStyle/>
          <a:p>
            <a:r>
              <a:rPr lang="en-US" dirty="0" smtClean="0"/>
              <a:t>Collaborative Filtering – Data Expectations</a:t>
            </a:r>
            <a:endParaRPr lang="en-US" dirty="0"/>
          </a:p>
        </p:txBody>
      </p:sp>
      <p:sp>
        <p:nvSpPr>
          <p:cNvPr id="3" name="Content Placeholder 2"/>
          <p:cNvSpPr>
            <a:spLocks noGrp="1"/>
          </p:cNvSpPr>
          <p:nvPr>
            <p:ph idx="1"/>
          </p:nvPr>
        </p:nvSpPr>
        <p:spPr>
          <a:xfrm>
            <a:off x="457199" y="1128295"/>
            <a:ext cx="7697537" cy="5112706"/>
          </a:xfrm>
        </p:spPr>
        <p:txBody>
          <a:bodyPr>
            <a:normAutofit/>
          </a:bodyPr>
          <a:lstStyle/>
          <a:p>
            <a:pPr>
              <a:buFont typeface="Arial" panose="020B0604020202020204" pitchFamily="34" charset="0"/>
              <a:buChar char="•"/>
            </a:pPr>
            <a:r>
              <a:rPr lang="en-US" sz="1600" dirty="0" smtClean="0"/>
              <a:t>The</a:t>
            </a:r>
            <a:r>
              <a:rPr lang="en-US" sz="1600" dirty="0"/>
              <a:t> Collaborative Filtering </a:t>
            </a:r>
            <a:r>
              <a:rPr lang="en-US" sz="1600" dirty="0" smtClean="0"/>
              <a:t> model expects a </a:t>
            </a:r>
            <a:r>
              <a:rPr lang="en-US" sz="1600" b="1" dirty="0" smtClean="0"/>
              <a:t>Ratings Table that contains: </a:t>
            </a:r>
          </a:p>
          <a:p>
            <a:pPr lvl="3">
              <a:buFont typeface="Arial" panose="020B0604020202020204" pitchFamily="34" charset="0"/>
              <a:buChar char="•"/>
            </a:pPr>
            <a:r>
              <a:rPr lang="en-US" sz="1400" b="1" dirty="0" smtClean="0"/>
              <a:t>User ID</a:t>
            </a:r>
          </a:p>
          <a:p>
            <a:pPr lvl="3">
              <a:buFont typeface="Arial" panose="020B0604020202020204" pitchFamily="34" charset="0"/>
              <a:buChar char="•"/>
            </a:pPr>
            <a:r>
              <a:rPr lang="en-US" sz="1400" b="1" dirty="0" smtClean="0"/>
              <a:t>Movie Title/Movie ID</a:t>
            </a:r>
          </a:p>
          <a:p>
            <a:pPr lvl="3">
              <a:buFont typeface="Arial" panose="020B0604020202020204" pitchFamily="34" charset="0"/>
              <a:buChar char="•"/>
            </a:pPr>
            <a:r>
              <a:rPr lang="en-US" sz="1400" b="1" dirty="0" smtClean="0"/>
              <a:t>Rating</a:t>
            </a:r>
          </a:p>
          <a:p>
            <a:pPr>
              <a:buFont typeface="Arial" panose="020B0604020202020204" pitchFamily="34" charset="0"/>
              <a:buChar char="•"/>
            </a:pPr>
            <a:r>
              <a:rPr lang="en-US" sz="1600" dirty="0" smtClean="0"/>
              <a:t>The Rating can be either an explicit rating or an implicit rating:</a:t>
            </a:r>
            <a:endParaRPr lang="en-US" sz="1000" dirty="0" smtClean="0"/>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a:p>
          <a:p>
            <a:pPr>
              <a:buFont typeface="Arial" panose="020B0604020202020204" pitchFamily="34" charset="0"/>
              <a:buChar char="•"/>
            </a:pPr>
            <a:endParaRPr lang="en-US" sz="1600" dirty="0" smtClean="0"/>
          </a:p>
          <a:p>
            <a:pPr>
              <a:buFont typeface="Arial" panose="020B0604020202020204" pitchFamily="34" charset="0"/>
              <a:buChar char="•"/>
            </a:pPr>
            <a:endParaRPr lang="en-US" sz="1600" dirty="0" smtClean="0"/>
          </a:p>
          <a:p>
            <a:pPr>
              <a:buFont typeface="Arial" panose="020B0604020202020204" pitchFamily="34" charset="0"/>
              <a:buChar char="•"/>
            </a:pPr>
            <a:r>
              <a:rPr lang="en-US" sz="1600" dirty="0" smtClean="0"/>
              <a:t>For our case we created implicit ratings/feedback values because we did not have an explicit rating/feedback.</a:t>
            </a:r>
          </a:p>
          <a:p>
            <a:pPr lvl="3">
              <a:buFont typeface="Arial" panose="020B0604020202020204" pitchFamily="34" charset="0"/>
              <a:buChar char="•"/>
            </a:pPr>
            <a:r>
              <a:rPr lang="en-US" sz="1400" b="1" dirty="0" smtClean="0"/>
              <a:t>To obtain such value, a user’s taste profile using latest months of data was created to arrive at the model’s dataset expectations.</a:t>
            </a:r>
          </a:p>
        </p:txBody>
      </p:sp>
      <p:sp>
        <p:nvSpPr>
          <p:cNvPr id="4" name="Slide Number Placeholder 3"/>
          <p:cNvSpPr>
            <a:spLocks noGrp="1"/>
          </p:cNvSpPr>
          <p:nvPr>
            <p:ph type="sldNum" sz="quarter" idx="12"/>
          </p:nvPr>
        </p:nvSpPr>
        <p:spPr/>
        <p:txBody>
          <a:bodyPr/>
          <a:lstStyle/>
          <a:p>
            <a:fld id="{E12D0507-9F86-7A45-BE8E-43760B9F92AA}" type="slidenum">
              <a:rPr lang="en-US" smtClean="0"/>
              <a:pPr/>
              <a:t>4</a:t>
            </a:fld>
            <a:endParaRPr lang="en-US" dirty="0"/>
          </a:p>
        </p:txBody>
      </p:sp>
      <p:pic>
        <p:nvPicPr>
          <p:cNvPr id="5" name="Picture 4"/>
          <p:cNvPicPr>
            <a:picLocks noChangeAspect="1"/>
          </p:cNvPicPr>
          <p:nvPr/>
        </p:nvPicPr>
        <p:blipFill>
          <a:blip r:embed="rId2"/>
          <a:stretch>
            <a:fillRect/>
          </a:stretch>
        </p:blipFill>
        <p:spPr>
          <a:xfrm>
            <a:off x="777808" y="2848428"/>
            <a:ext cx="7069221" cy="2036894"/>
          </a:xfrm>
          <a:prstGeom prst="rect">
            <a:avLst/>
          </a:prstGeom>
        </p:spPr>
      </p:pic>
    </p:spTree>
    <p:extLst>
      <p:ext uri="{BB962C8B-B14F-4D97-AF65-F5344CB8AC3E}">
        <p14:creationId xmlns:p14="http://schemas.microsoft.com/office/powerpoint/2010/main" val="27735690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456"/>
            <a:ext cx="7086600" cy="457200"/>
          </a:xfrm>
        </p:spPr>
        <p:txBody>
          <a:bodyPr/>
          <a:lstStyle/>
          <a:p>
            <a:r>
              <a:rPr lang="en-US" dirty="0" smtClean="0"/>
              <a:t>Implicit Ratings Formulation:</a:t>
            </a:r>
            <a:endParaRPr lang="en-US" dirty="0"/>
          </a:p>
        </p:txBody>
      </p:sp>
      <p:sp>
        <p:nvSpPr>
          <p:cNvPr id="3" name="Content Placeholder 2"/>
          <p:cNvSpPr>
            <a:spLocks noGrp="1"/>
          </p:cNvSpPr>
          <p:nvPr>
            <p:ph idx="1"/>
          </p:nvPr>
        </p:nvSpPr>
        <p:spPr>
          <a:xfrm>
            <a:off x="457200" y="1255982"/>
            <a:ext cx="7764080" cy="4696308"/>
          </a:xfrm>
        </p:spPr>
        <p:txBody>
          <a:bodyPr>
            <a:normAutofit/>
          </a:bodyPr>
          <a:lstStyle/>
          <a:p>
            <a:pPr marL="0" indent="0" algn="ctr">
              <a:buNone/>
            </a:pPr>
            <a:r>
              <a:rPr lang="en-US" dirty="0" smtClean="0"/>
              <a:t>	</a:t>
            </a:r>
            <a:r>
              <a:rPr lang="en-US" sz="2000" b="0" dirty="0" smtClean="0"/>
              <a:t>Rating = (Movie Rating) + (Genre Rating * 0.3)</a:t>
            </a:r>
          </a:p>
          <a:p>
            <a:pPr marL="0" indent="0" algn="ctr">
              <a:buNone/>
            </a:pPr>
            <a:endParaRPr lang="en-US" sz="2400" dirty="0"/>
          </a:p>
          <a:p>
            <a:pPr marL="0" indent="0">
              <a:buNone/>
            </a:pPr>
            <a:r>
              <a:rPr lang="en-US" sz="1800" dirty="0" smtClean="0"/>
              <a:t>Movie Rating: </a:t>
            </a:r>
          </a:p>
          <a:p>
            <a:pPr marL="342900" lvl="4" indent="0">
              <a:buNone/>
            </a:pPr>
            <a:r>
              <a:rPr lang="en-US" sz="1200" b="0" dirty="0" smtClean="0"/>
              <a:t>Computation based on customer’s viewership data:</a:t>
            </a:r>
          </a:p>
          <a:p>
            <a:pPr lvl="4" indent="-342900"/>
            <a:r>
              <a:rPr lang="en-US" sz="1200" dirty="0" smtClean="0"/>
              <a:t>For Purchase : 2 + (</a:t>
            </a:r>
            <a:r>
              <a:rPr lang="en-US" sz="1200" dirty="0"/>
              <a:t>#</a:t>
            </a:r>
            <a:r>
              <a:rPr lang="en-US" sz="1200" dirty="0" smtClean="0"/>
              <a:t>times  * # hours watched )</a:t>
            </a:r>
          </a:p>
          <a:p>
            <a:pPr lvl="4" indent="-342900"/>
            <a:r>
              <a:rPr lang="en-US" sz="1200" dirty="0"/>
              <a:t>For </a:t>
            </a:r>
            <a:r>
              <a:rPr lang="en-US" sz="1200" dirty="0" smtClean="0"/>
              <a:t>Rent 	   : 1 + (#times  * </a:t>
            </a:r>
            <a:r>
              <a:rPr lang="en-US" sz="1200" dirty="0"/>
              <a:t># hours </a:t>
            </a:r>
            <a:r>
              <a:rPr lang="en-US" sz="1200" dirty="0" smtClean="0"/>
              <a:t>watched )</a:t>
            </a:r>
            <a:endParaRPr lang="en-US" sz="1200" dirty="0"/>
          </a:p>
          <a:p>
            <a:pPr lvl="4" indent="-342900"/>
            <a:r>
              <a:rPr lang="en-US" sz="1200" dirty="0"/>
              <a:t>For </a:t>
            </a:r>
            <a:r>
              <a:rPr lang="en-US" sz="1200" dirty="0" smtClean="0"/>
              <a:t>Free 	   : 0 </a:t>
            </a:r>
            <a:r>
              <a:rPr lang="en-US" sz="1200" dirty="0"/>
              <a:t>+ </a:t>
            </a:r>
            <a:r>
              <a:rPr lang="en-US" sz="1200" dirty="0" smtClean="0"/>
              <a:t>(#times  * </a:t>
            </a:r>
            <a:r>
              <a:rPr lang="en-US" sz="1200" dirty="0"/>
              <a:t># hours </a:t>
            </a:r>
            <a:r>
              <a:rPr lang="en-US" sz="1200" dirty="0" smtClean="0"/>
              <a:t> watched)</a:t>
            </a:r>
          </a:p>
          <a:p>
            <a:pPr marL="0" indent="0">
              <a:buNone/>
            </a:pPr>
            <a:endParaRPr lang="en-US" sz="1800" dirty="0"/>
          </a:p>
          <a:p>
            <a:pPr marL="0" indent="0">
              <a:buNone/>
            </a:pPr>
            <a:r>
              <a:rPr lang="en-US" sz="1800" dirty="0" smtClean="0"/>
              <a:t>Genre Rating Computation:</a:t>
            </a:r>
          </a:p>
          <a:p>
            <a:pPr marL="342900" lvl="4" indent="0">
              <a:buNone/>
            </a:pPr>
            <a:r>
              <a:rPr lang="en-US" sz="1800" dirty="0"/>
              <a:t>	</a:t>
            </a:r>
            <a:r>
              <a:rPr lang="en-US" sz="1200" dirty="0"/>
              <a:t>=      (4 * #hours watched) </a:t>
            </a:r>
            <a:r>
              <a:rPr lang="en-US" sz="1200" dirty="0" smtClean="0"/>
              <a:t>  </a:t>
            </a:r>
            <a:r>
              <a:rPr lang="en-US" sz="1200" dirty="0"/>
              <a:t>+  (3 * #purchases</a:t>
            </a:r>
            <a:r>
              <a:rPr lang="en-US" sz="1200" dirty="0" smtClean="0"/>
              <a:t>)  </a:t>
            </a:r>
            <a:r>
              <a:rPr lang="en-US" sz="1200" dirty="0"/>
              <a:t>+  (2 * #rents</a:t>
            </a:r>
            <a:r>
              <a:rPr lang="en-US" sz="1200" dirty="0" smtClean="0"/>
              <a:t>)  </a:t>
            </a:r>
            <a:r>
              <a:rPr lang="en-US" sz="1200" dirty="0"/>
              <a:t>+  (1 * price of movies)</a:t>
            </a:r>
          </a:p>
          <a:p>
            <a:pPr marL="0" indent="0">
              <a:buNone/>
            </a:pPr>
            <a:endParaRPr lang="en-US" sz="1800" dirty="0"/>
          </a:p>
        </p:txBody>
      </p:sp>
      <p:sp>
        <p:nvSpPr>
          <p:cNvPr id="4" name="Slide Number Placeholder 3"/>
          <p:cNvSpPr>
            <a:spLocks noGrp="1"/>
          </p:cNvSpPr>
          <p:nvPr>
            <p:ph type="sldNum" sz="quarter" idx="12"/>
          </p:nvPr>
        </p:nvSpPr>
        <p:spPr/>
        <p:txBody>
          <a:bodyPr/>
          <a:lstStyle/>
          <a:p>
            <a:fld id="{E12D0507-9F86-7A45-BE8E-43760B9F92AA}" type="slidenum">
              <a:rPr lang="en-US" smtClean="0"/>
              <a:pPr/>
              <a:t>5</a:t>
            </a:fld>
            <a:endParaRPr lang="en-US" dirty="0"/>
          </a:p>
        </p:txBody>
      </p:sp>
      <p:sp>
        <p:nvSpPr>
          <p:cNvPr id="5" name="Rectangle 4"/>
          <p:cNvSpPr/>
          <p:nvPr/>
        </p:nvSpPr>
        <p:spPr>
          <a:xfrm>
            <a:off x="1310106" y="1193009"/>
            <a:ext cx="6233694" cy="456871"/>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167979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4405"/>
            <a:ext cx="7086600" cy="457200"/>
          </a:xfrm>
        </p:spPr>
        <p:txBody>
          <a:bodyPr/>
          <a:lstStyle/>
          <a:p>
            <a:r>
              <a:rPr lang="en-US" dirty="0" smtClean="0"/>
              <a:t>Model Dataset - Construction Steps</a:t>
            </a:r>
            <a:endParaRPr lang="en-US" dirty="0"/>
          </a:p>
        </p:txBody>
      </p:sp>
      <p:sp>
        <p:nvSpPr>
          <p:cNvPr id="3" name="Content Placeholder 2"/>
          <p:cNvSpPr>
            <a:spLocks noGrp="1"/>
          </p:cNvSpPr>
          <p:nvPr>
            <p:ph idx="1"/>
          </p:nvPr>
        </p:nvSpPr>
        <p:spPr>
          <a:xfrm>
            <a:off x="457200" y="651605"/>
            <a:ext cx="7834544" cy="5682935"/>
          </a:xfrm>
        </p:spPr>
        <p:txBody>
          <a:bodyPr>
            <a:normAutofit/>
          </a:bodyPr>
          <a:lstStyle/>
          <a:p>
            <a:r>
              <a:rPr lang="en-US" sz="1600" dirty="0" smtClean="0"/>
              <a:t>Creating a table at Genre level – Part I</a:t>
            </a:r>
          </a:p>
          <a:p>
            <a:pPr lvl="3">
              <a:buFont typeface="Arial" panose="020B0604020202020204" pitchFamily="34" charset="0"/>
              <a:buChar char="•"/>
            </a:pPr>
            <a:r>
              <a:rPr lang="en-US" sz="1400" b="1" dirty="0" smtClean="0"/>
              <a:t>Table contained historical data aggregated at Genre level</a:t>
            </a:r>
          </a:p>
          <a:p>
            <a:pPr lvl="4">
              <a:buFont typeface="Arial" panose="020B0604020202020204" pitchFamily="34" charset="0"/>
              <a:buChar char="•"/>
            </a:pPr>
            <a:r>
              <a:rPr lang="en-US" sz="1400" b="1" dirty="0" smtClean="0"/>
              <a:t>The goal of this table was to obtain an implicit score for each genre watched by each customer to determine each customer’s most liked genres.</a:t>
            </a:r>
          </a:p>
          <a:p>
            <a:pPr lvl="4">
              <a:buFont typeface="Arial" panose="020B0604020202020204" pitchFamily="34" charset="0"/>
              <a:buChar char="•"/>
            </a:pPr>
            <a:endParaRPr lang="en-US" sz="1400" b="1" dirty="0"/>
          </a:p>
          <a:p>
            <a:pPr lvl="4">
              <a:buFont typeface="Arial" panose="020B0604020202020204" pitchFamily="34" charset="0"/>
              <a:buChar char="•"/>
            </a:pPr>
            <a:endParaRPr lang="en-US" sz="1400" b="1" dirty="0" smtClean="0"/>
          </a:p>
          <a:p>
            <a:pPr lvl="4">
              <a:buFont typeface="Arial" panose="020B0604020202020204" pitchFamily="34" charset="0"/>
              <a:buChar char="•"/>
            </a:pPr>
            <a:endParaRPr lang="en-US" sz="1400" b="1" dirty="0"/>
          </a:p>
          <a:p>
            <a:pPr lvl="4">
              <a:buFont typeface="Arial" panose="020B0604020202020204" pitchFamily="34" charset="0"/>
              <a:buChar char="•"/>
            </a:pPr>
            <a:endParaRPr lang="en-US" sz="1400" b="1" dirty="0" smtClean="0"/>
          </a:p>
          <a:p>
            <a:pPr lvl="4">
              <a:buFont typeface="Arial" panose="020B0604020202020204" pitchFamily="34" charset="0"/>
              <a:buChar char="•"/>
            </a:pPr>
            <a:endParaRPr lang="en-US" sz="1400" b="1" dirty="0"/>
          </a:p>
          <a:p>
            <a:pPr lvl="4">
              <a:buFont typeface="Arial" panose="020B0604020202020204" pitchFamily="34" charset="0"/>
              <a:buChar char="•"/>
            </a:pPr>
            <a:endParaRPr lang="en-US" sz="1400" b="1" dirty="0" smtClean="0"/>
          </a:p>
          <a:p>
            <a:pPr lvl="4">
              <a:buFont typeface="Arial" panose="020B0604020202020204" pitchFamily="34" charset="0"/>
              <a:buChar char="•"/>
            </a:pPr>
            <a:endParaRPr lang="en-US" sz="1400" b="1" dirty="0"/>
          </a:p>
          <a:p>
            <a:pPr lvl="4">
              <a:buFont typeface="Arial" panose="020B0604020202020204" pitchFamily="34" charset="0"/>
              <a:buChar char="•"/>
            </a:pPr>
            <a:r>
              <a:rPr lang="en-US" sz="1400" b="1" dirty="0" smtClean="0"/>
              <a:t>Weights were given to </a:t>
            </a:r>
            <a:r>
              <a:rPr lang="en-US" sz="1400" b="1" dirty="0"/>
              <a:t>the factors of that table to obtain an implicit value for </a:t>
            </a:r>
            <a:r>
              <a:rPr lang="en-US" sz="1400" b="1" dirty="0" smtClean="0"/>
              <a:t>Genre</a:t>
            </a:r>
          </a:p>
          <a:p>
            <a:pPr marL="455612" lvl="4" indent="0">
              <a:buNone/>
            </a:pPr>
            <a:endParaRPr lang="en-US" sz="1400" b="1" dirty="0"/>
          </a:p>
          <a:p>
            <a:pPr lvl="4">
              <a:buFont typeface="Arial" panose="020B0604020202020204" pitchFamily="34" charset="0"/>
              <a:buChar char="•"/>
            </a:pPr>
            <a:endParaRPr lang="en-US" sz="1400" b="1" dirty="0" smtClean="0"/>
          </a:p>
          <a:p>
            <a:pPr marL="455612" lvl="4" indent="0">
              <a:buNone/>
            </a:pPr>
            <a:endParaRPr lang="en-US" sz="1400" b="1" dirty="0" smtClean="0"/>
          </a:p>
          <a:p>
            <a:pPr marL="455612" lvl="4" indent="0">
              <a:buNone/>
            </a:pPr>
            <a:endParaRPr lang="en-US" sz="1400" b="1" dirty="0" smtClean="0"/>
          </a:p>
          <a:p>
            <a:pPr marL="2286000" lvl="5" indent="0">
              <a:buNone/>
            </a:pPr>
            <a:endParaRPr lang="en-US" sz="2200" b="1" dirty="0" smtClean="0"/>
          </a:p>
          <a:p>
            <a:pPr marL="230188" lvl="3" indent="0">
              <a:buNone/>
            </a:pPr>
            <a:endParaRPr lang="en-US" sz="1400" b="1" dirty="0" smtClean="0"/>
          </a:p>
          <a:p>
            <a:pPr marL="230188" lvl="3" indent="0">
              <a:buNone/>
            </a:pPr>
            <a:r>
              <a:rPr lang="en-US" sz="1400" b="1" dirty="0" smtClean="0"/>
              <a:t>The Scores are then scaled on a scale of 1-5 to get a comparative score of each user. </a:t>
            </a:r>
          </a:p>
          <a:p>
            <a:pPr marL="230188" lvl="3" indent="0">
              <a:buNone/>
            </a:pPr>
            <a:endParaRPr lang="en-US" b="1" dirty="0" smtClean="0"/>
          </a:p>
          <a:p>
            <a:pPr marL="0" lvl="2" indent="0">
              <a:buNone/>
            </a:pPr>
            <a:endParaRPr lang="en-US" b="1" dirty="0"/>
          </a:p>
          <a:p>
            <a:pPr marL="0" lvl="2" indent="0">
              <a:buNone/>
            </a:pPr>
            <a:endParaRPr lang="en-US" sz="1800" b="1" dirty="0" smtClean="0"/>
          </a:p>
          <a:p>
            <a:pPr marL="230188" lvl="3" indent="0">
              <a:buNone/>
            </a:pPr>
            <a:endParaRPr lang="en-US" b="1" dirty="0" smtClean="0"/>
          </a:p>
          <a:p>
            <a:pPr marL="230188" lvl="3" indent="0">
              <a:buNone/>
            </a:pPr>
            <a:endParaRPr lang="en-US" b="1" dirty="0" smtClean="0"/>
          </a:p>
          <a:p>
            <a:endParaRPr lang="en-US" sz="1800" b="1" dirty="0" smtClean="0"/>
          </a:p>
          <a:p>
            <a:pPr marL="230188" lvl="3" indent="0">
              <a:buNone/>
            </a:pPr>
            <a:endParaRPr lang="en-US" dirty="0" smtClean="0"/>
          </a:p>
          <a:p>
            <a:pPr lvl="1"/>
            <a:endParaRPr lang="en-US" sz="1200" dirty="0" smtClean="0"/>
          </a:p>
          <a:p>
            <a:pPr marL="0" indent="0">
              <a:buNone/>
            </a:pPr>
            <a:endParaRPr lang="en-US" sz="1800" b="1" dirty="0" smtClean="0"/>
          </a:p>
          <a:p>
            <a:pPr marL="230188" lvl="3" indent="0">
              <a:buNone/>
            </a:pPr>
            <a:endParaRPr lang="en-US" sz="1200" b="1" dirty="0" smtClean="0"/>
          </a:p>
          <a:p>
            <a:pPr>
              <a:buFont typeface="Arial" panose="020B0604020202020204" pitchFamily="34" charset="0"/>
              <a:buChar char="•"/>
            </a:pPr>
            <a:endParaRPr lang="en-US" sz="1800" b="1" dirty="0"/>
          </a:p>
          <a:p>
            <a:pPr lvl="3">
              <a:buFont typeface="Arial" panose="020B0604020202020204" pitchFamily="34" charset="0"/>
              <a:buChar char="•"/>
            </a:pPr>
            <a:endParaRPr lang="en-US" b="1" dirty="0" smtClean="0"/>
          </a:p>
          <a:p>
            <a:pPr lvl="3">
              <a:buFont typeface="Arial" panose="020B0604020202020204" pitchFamily="34" charset="0"/>
              <a:buChar char="•"/>
            </a:pPr>
            <a:endParaRPr lang="en-US" sz="1200" dirty="0"/>
          </a:p>
        </p:txBody>
      </p:sp>
      <p:sp>
        <p:nvSpPr>
          <p:cNvPr id="4" name="Slide Number Placeholder 3"/>
          <p:cNvSpPr>
            <a:spLocks noGrp="1"/>
          </p:cNvSpPr>
          <p:nvPr>
            <p:ph type="sldNum" sz="quarter" idx="12"/>
          </p:nvPr>
        </p:nvSpPr>
        <p:spPr/>
        <p:txBody>
          <a:bodyPr/>
          <a:lstStyle/>
          <a:p>
            <a:fld id="{E12D0507-9F86-7A45-BE8E-43760B9F92AA}" type="slidenum">
              <a:rPr lang="en-US" smtClean="0"/>
              <a:pPr/>
              <a:t>6</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90013703"/>
              </p:ext>
            </p:extLst>
          </p:nvPr>
        </p:nvGraphicFramePr>
        <p:xfrm>
          <a:off x="768825" y="1909062"/>
          <a:ext cx="7138656" cy="1678998"/>
        </p:xfrm>
        <a:graphic>
          <a:graphicData uri="http://schemas.openxmlformats.org/drawingml/2006/table">
            <a:tbl>
              <a:tblPr>
                <a:tableStyleId>{5940675A-B579-460E-94D1-54222C63F5DA}</a:tableStyleId>
              </a:tblPr>
              <a:tblGrid>
                <a:gridCol w="785007"/>
                <a:gridCol w="1729695"/>
                <a:gridCol w="968766"/>
                <a:gridCol w="785007"/>
                <a:gridCol w="1312434"/>
                <a:gridCol w="1557747"/>
              </a:tblGrid>
              <a:tr h="171749">
                <a:tc rowSpan="2">
                  <a:txBody>
                    <a:bodyPr/>
                    <a:lstStyle/>
                    <a:p>
                      <a:pPr algn="ctr" fontAlgn="ctr"/>
                      <a:r>
                        <a:rPr lang="en-US" sz="1200" b="1" u="none" strike="noStrike" dirty="0">
                          <a:effectLst/>
                          <a:latin typeface="+mn-lt"/>
                        </a:rPr>
                        <a:t>ACCT_SK</a:t>
                      </a:r>
                      <a:endParaRPr lang="en-US" sz="1200" b="1" i="0" u="none" strike="noStrike" dirty="0">
                        <a:solidFill>
                          <a:srgbClr val="FFFFFF"/>
                        </a:solidFill>
                        <a:effectLst/>
                        <a:latin typeface="+mn-lt"/>
                      </a:endParaRPr>
                    </a:p>
                  </a:txBody>
                  <a:tcPr marL="5513" marR="5513" marT="5513" marB="0" anchor="ctr"/>
                </a:tc>
                <a:tc gridSpan="5">
                  <a:txBody>
                    <a:bodyPr/>
                    <a:lstStyle/>
                    <a:p>
                      <a:pPr algn="ctr" fontAlgn="b"/>
                      <a:r>
                        <a:rPr lang="en-US" sz="1200" b="1" u="none" strike="noStrike" dirty="0">
                          <a:effectLst/>
                          <a:latin typeface="+mn-lt"/>
                        </a:rPr>
                        <a:t>HISTORICAL USAGE (6 Months)</a:t>
                      </a:r>
                      <a:endParaRPr lang="en-US" sz="1200" b="1" i="0" u="none" strike="noStrike" dirty="0">
                        <a:solidFill>
                          <a:srgbClr val="FFFFFF"/>
                        </a:solidFill>
                        <a:effectLst/>
                        <a:latin typeface="+mn-lt"/>
                      </a:endParaRPr>
                    </a:p>
                  </a:txBody>
                  <a:tcPr marL="5513" marR="5513" marT="5513"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671917">
                <a:tc vMerge="1">
                  <a:txBody>
                    <a:bodyPr/>
                    <a:lstStyle/>
                    <a:p>
                      <a:endParaRPr lang="en-US"/>
                    </a:p>
                  </a:txBody>
                  <a:tcPr/>
                </a:tc>
                <a:tc>
                  <a:txBody>
                    <a:bodyPr/>
                    <a:lstStyle/>
                    <a:p>
                      <a:pPr algn="ctr" fontAlgn="b"/>
                      <a:r>
                        <a:rPr lang="en-US" sz="1200" b="1" u="none" strike="noStrike" dirty="0">
                          <a:effectLst/>
                          <a:latin typeface="+mn-lt"/>
                        </a:rPr>
                        <a:t>GENRE</a:t>
                      </a:r>
                      <a:endParaRPr lang="en-US" sz="1200" b="1" i="0" u="none" strike="noStrike" dirty="0">
                        <a:solidFill>
                          <a:srgbClr val="FFFFFF"/>
                        </a:solidFill>
                        <a:effectLst/>
                        <a:latin typeface="+mn-lt"/>
                      </a:endParaRPr>
                    </a:p>
                  </a:txBody>
                  <a:tcPr marL="5513" marR="5513" marT="5513" marB="0" anchor="b"/>
                </a:tc>
                <a:tc>
                  <a:txBody>
                    <a:bodyPr/>
                    <a:lstStyle/>
                    <a:p>
                      <a:pPr algn="ctr" fontAlgn="b"/>
                      <a:r>
                        <a:rPr lang="en-US" sz="1200" b="1" i="0" u="none" strike="noStrike" dirty="0" smtClean="0">
                          <a:solidFill>
                            <a:schemeClr val="tx1"/>
                          </a:solidFill>
                          <a:effectLst/>
                          <a:latin typeface="+mn-lt"/>
                        </a:rPr>
                        <a:t>Total</a:t>
                      </a:r>
                      <a:r>
                        <a:rPr lang="en-US" sz="1200" b="1" i="0" u="none" strike="noStrike" baseline="0" dirty="0" smtClean="0">
                          <a:solidFill>
                            <a:schemeClr val="tx1"/>
                          </a:solidFill>
                          <a:effectLst/>
                          <a:latin typeface="+mn-lt"/>
                        </a:rPr>
                        <a:t> Spent</a:t>
                      </a:r>
                      <a:endParaRPr lang="en-US" sz="1200" b="1" i="0" u="none" strike="noStrike" dirty="0">
                        <a:solidFill>
                          <a:srgbClr val="FFFFFF"/>
                        </a:solidFill>
                        <a:effectLst/>
                        <a:latin typeface="+mn-lt"/>
                      </a:endParaRPr>
                    </a:p>
                  </a:txBody>
                  <a:tcPr marL="5513" marR="5513" marT="5513" marB="0" anchor="b"/>
                </a:tc>
                <a:tc>
                  <a:txBody>
                    <a:bodyPr/>
                    <a:lstStyle/>
                    <a:p>
                      <a:pPr algn="ctr" fontAlgn="b"/>
                      <a:r>
                        <a:rPr lang="en-US" sz="1200" b="1" u="none" strike="noStrike" dirty="0">
                          <a:effectLst/>
                          <a:latin typeface="+mn-lt"/>
                        </a:rPr>
                        <a:t>Total Hours of Genre watched</a:t>
                      </a:r>
                      <a:endParaRPr lang="en-US" sz="1200" b="1" i="0" u="none" strike="noStrike" dirty="0">
                        <a:solidFill>
                          <a:srgbClr val="FFFFFF"/>
                        </a:solidFill>
                        <a:effectLst/>
                        <a:latin typeface="+mn-lt"/>
                      </a:endParaRPr>
                    </a:p>
                  </a:txBody>
                  <a:tcPr marL="5513" marR="5513" marT="5513" marB="0" anchor="b"/>
                </a:tc>
                <a:tc>
                  <a:txBody>
                    <a:bodyPr/>
                    <a:lstStyle/>
                    <a:p>
                      <a:pPr algn="ctr" fontAlgn="b"/>
                      <a:r>
                        <a:rPr lang="en-US" sz="1200" b="1" u="none" strike="noStrike" dirty="0">
                          <a:effectLst/>
                          <a:latin typeface="+mn-lt"/>
                        </a:rPr>
                        <a:t>RENTAL_COUNT</a:t>
                      </a:r>
                      <a:endParaRPr lang="en-US" sz="1200" b="1" i="0" u="none" strike="noStrike" dirty="0">
                        <a:solidFill>
                          <a:srgbClr val="FFFFFF"/>
                        </a:solidFill>
                        <a:effectLst/>
                        <a:latin typeface="+mn-lt"/>
                      </a:endParaRPr>
                    </a:p>
                  </a:txBody>
                  <a:tcPr marL="5513" marR="5513" marT="5513" marB="0" anchor="b"/>
                </a:tc>
                <a:tc>
                  <a:txBody>
                    <a:bodyPr/>
                    <a:lstStyle/>
                    <a:p>
                      <a:pPr algn="ctr" fontAlgn="b"/>
                      <a:r>
                        <a:rPr lang="en-US" sz="1200" b="1" u="none" strike="noStrike" dirty="0">
                          <a:effectLst/>
                          <a:latin typeface="+mn-lt"/>
                        </a:rPr>
                        <a:t>PURCHASE_COUNT</a:t>
                      </a:r>
                      <a:endParaRPr lang="en-US" sz="1200" b="1" i="0" u="none" strike="noStrike" dirty="0">
                        <a:solidFill>
                          <a:srgbClr val="FFFFFF"/>
                        </a:solidFill>
                        <a:effectLst/>
                        <a:latin typeface="+mn-lt"/>
                      </a:endParaRPr>
                    </a:p>
                  </a:txBody>
                  <a:tcPr marL="5513" marR="5513" marT="5513" marB="0" anchor="b"/>
                </a:tc>
              </a:tr>
              <a:tr h="171749">
                <a:tc>
                  <a:txBody>
                    <a:bodyPr/>
                    <a:lstStyle/>
                    <a:p>
                      <a:pPr algn="ctr" fontAlgn="b"/>
                      <a:r>
                        <a:rPr lang="en-US" sz="1200" b="0" u="none" strike="noStrike" dirty="0">
                          <a:effectLst/>
                          <a:latin typeface="+mn-lt"/>
                        </a:rPr>
                        <a:t>123</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COMEDY</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i="0" u="none" strike="noStrike" dirty="0" smtClean="0">
                          <a:solidFill>
                            <a:schemeClr val="tx1"/>
                          </a:solidFill>
                          <a:effectLst/>
                          <a:latin typeface="+mn-lt"/>
                        </a:rPr>
                        <a:t>22</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5</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2</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a:effectLst/>
                          <a:latin typeface="+mn-lt"/>
                        </a:rPr>
                        <a:t>1</a:t>
                      </a:r>
                      <a:endParaRPr lang="en-US" sz="1200" b="0" i="0" u="none" strike="noStrike">
                        <a:solidFill>
                          <a:srgbClr val="000000"/>
                        </a:solidFill>
                        <a:effectLst/>
                        <a:latin typeface="+mn-lt"/>
                      </a:endParaRPr>
                    </a:p>
                  </a:txBody>
                  <a:tcPr marL="5513" marR="5513" marT="5513" marB="0" anchor="b"/>
                </a:tc>
              </a:tr>
              <a:tr h="177519">
                <a:tc>
                  <a:txBody>
                    <a:bodyPr/>
                    <a:lstStyle/>
                    <a:p>
                      <a:pPr algn="ctr" fontAlgn="b"/>
                      <a:r>
                        <a:rPr lang="en-US" sz="1200" b="0" u="none" strike="noStrike" dirty="0">
                          <a:effectLst/>
                          <a:latin typeface="+mn-lt"/>
                        </a:rPr>
                        <a:t>123</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a:effectLst/>
                          <a:latin typeface="+mn-lt"/>
                        </a:rPr>
                        <a:t>ACTION </a:t>
                      </a:r>
                      <a:endParaRPr lang="en-US" sz="1200" b="0" i="0" u="none" strike="noStrike">
                        <a:solidFill>
                          <a:srgbClr val="000000"/>
                        </a:solidFill>
                        <a:effectLst/>
                        <a:latin typeface="+mn-lt"/>
                      </a:endParaRPr>
                    </a:p>
                  </a:txBody>
                  <a:tcPr marL="5513" marR="5513" marT="5513" marB="0" anchor="b"/>
                </a:tc>
                <a:tc>
                  <a:txBody>
                    <a:bodyPr/>
                    <a:lstStyle/>
                    <a:p>
                      <a:pPr algn="ctr" fontAlgn="b"/>
                      <a:r>
                        <a:rPr lang="en-US" sz="1200" b="0" i="0" u="none" strike="noStrike" dirty="0" smtClean="0">
                          <a:solidFill>
                            <a:schemeClr val="tx1"/>
                          </a:solidFill>
                          <a:effectLst/>
                          <a:latin typeface="+mn-lt"/>
                        </a:rPr>
                        <a:t>12</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4</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0</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1</a:t>
                      </a:r>
                      <a:endParaRPr lang="en-US" sz="1200" b="0" i="0" u="none" strike="noStrike" dirty="0">
                        <a:solidFill>
                          <a:srgbClr val="000000"/>
                        </a:solidFill>
                        <a:effectLst/>
                        <a:latin typeface="+mn-lt"/>
                      </a:endParaRPr>
                    </a:p>
                  </a:txBody>
                  <a:tcPr marL="5513" marR="5513" marT="5513" marB="0" anchor="b"/>
                </a:tc>
              </a:tr>
              <a:tr h="171749">
                <a:tc>
                  <a:txBody>
                    <a:bodyPr/>
                    <a:lstStyle/>
                    <a:p>
                      <a:pPr algn="ctr" fontAlgn="b"/>
                      <a:r>
                        <a:rPr lang="en-US" sz="1200" b="0" u="none" strike="noStrike" dirty="0">
                          <a:effectLst/>
                          <a:latin typeface="+mn-lt"/>
                        </a:rPr>
                        <a:t>123</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a:effectLst/>
                          <a:latin typeface="+mn-lt"/>
                        </a:rPr>
                        <a:t>THRLLER</a:t>
                      </a:r>
                      <a:endParaRPr lang="en-US" sz="1200" b="0" i="0" u="none" strike="noStrike">
                        <a:solidFill>
                          <a:srgbClr val="000000"/>
                        </a:solidFill>
                        <a:effectLst/>
                        <a:latin typeface="+mn-lt"/>
                      </a:endParaRPr>
                    </a:p>
                  </a:txBody>
                  <a:tcPr marL="5513" marR="5513" marT="5513" marB="0" anchor="b"/>
                </a:tc>
                <a:tc>
                  <a:txBody>
                    <a:bodyPr/>
                    <a:lstStyle/>
                    <a:p>
                      <a:pPr algn="ctr" fontAlgn="b"/>
                      <a:r>
                        <a:rPr lang="en-US" sz="1200" b="0" i="0" u="none" strike="noStrike" dirty="0" smtClean="0">
                          <a:solidFill>
                            <a:srgbClr val="000000"/>
                          </a:solidFill>
                          <a:effectLst/>
                          <a:latin typeface="+mn-lt"/>
                        </a:rPr>
                        <a:t>3</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2</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1</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0</a:t>
                      </a:r>
                      <a:endParaRPr lang="en-US" sz="1200" b="0" i="0" u="none" strike="noStrike" dirty="0">
                        <a:solidFill>
                          <a:srgbClr val="000000"/>
                        </a:solidFill>
                        <a:effectLst/>
                        <a:latin typeface="+mn-lt"/>
                      </a:endParaRPr>
                    </a:p>
                  </a:txBody>
                  <a:tcPr marL="5513" marR="5513" marT="5513" marB="0" anchor="b"/>
                </a:tc>
              </a:tr>
              <a:tr h="171749">
                <a:tc>
                  <a:txBody>
                    <a:bodyPr/>
                    <a:lstStyle/>
                    <a:p>
                      <a:pPr algn="ctr" fontAlgn="b"/>
                      <a:r>
                        <a:rPr lang="en-US" sz="1200" b="0" u="none" strike="noStrike" dirty="0">
                          <a:effectLst/>
                          <a:latin typeface="+mn-lt"/>
                        </a:rPr>
                        <a:t>123</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a:effectLst/>
                          <a:latin typeface="+mn-lt"/>
                        </a:rPr>
                        <a:t>HORROR</a:t>
                      </a:r>
                      <a:endParaRPr lang="en-US" sz="1200" b="0" i="0" u="none" strike="noStrike">
                        <a:solidFill>
                          <a:srgbClr val="000000"/>
                        </a:solidFill>
                        <a:effectLst/>
                        <a:latin typeface="+mn-lt"/>
                      </a:endParaRPr>
                    </a:p>
                  </a:txBody>
                  <a:tcPr marL="5513" marR="5513" marT="5513" marB="0" anchor="b"/>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1</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0</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0</a:t>
                      </a:r>
                      <a:endParaRPr lang="en-US" sz="1200" b="0" i="0" u="none" strike="noStrike" dirty="0">
                        <a:solidFill>
                          <a:srgbClr val="000000"/>
                        </a:solidFill>
                        <a:effectLst/>
                        <a:latin typeface="+mn-lt"/>
                      </a:endParaRPr>
                    </a:p>
                  </a:txBody>
                  <a:tcPr marL="5513" marR="5513" marT="5513" marB="0" anchor="b"/>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441447155"/>
              </p:ext>
            </p:extLst>
          </p:nvPr>
        </p:nvGraphicFramePr>
        <p:xfrm>
          <a:off x="3230316" y="4191238"/>
          <a:ext cx="2235200" cy="1144905"/>
        </p:xfrm>
        <a:graphic>
          <a:graphicData uri="http://schemas.openxmlformats.org/drawingml/2006/table">
            <a:tbl>
              <a:tblPr>
                <a:tableStyleId>{616DA210-FB5B-4158-B5E0-FEB733F419BA}</a:tableStyleId>
              </a:tblPr>
              <a:tblGrid>
                <a:gridCol w="608735"/>
                <a:gridCol w="1626465"/>
              </a:tblGrid>
              <a:tr h="190500">
                <a:tc>
                  <a:txBody>
                    <a:bodyPr/>
                    <a:lstStyle/>
                    <a:p>
                      <a:pPr algn="ctr" fontAlgn="b"/>
                      <a:r>
                        <a:rPr lang="en-US" sz="1200" b="1" i="0" u="none" strike="noStrike" dirty="0" smtClean="0">
                          <a:solidFill>
                            <a:srgbClr val="000000"/>
                          </a:solidFill>
                          <a:effectLst/>
                          <a:latin typeface="+mn-lt"/>
                        </a:rPr>
                        <a:t>Weight Given</a:t>
                      </a:r>
                      <a:endParaRPr lang="en-US" sz="1200" b="1" i="0" u="none" strike="noStrike" dirty="0">
                        <a:solidFill>
                          <a:srgbClr val="000000"/>
                        </a:solidFill>
                        <a:effectLst/>
                        <a:latin typeface="+mn-lt"/>
                      </a:endParaRPr>
                    </a:p>
                  </a:txBody>
                  <a:tcPr marL="9525" marR="9525" marT="9525" marB="0" anchor="b"/>
                </a:tc>
                <a:tc>
                  <a:txBody>
                    <a:bodyPr/>
                    <a:lstStyle/>
                    <a:p>
                      <a:pPr algn="ctr" fontAlgn="b"/>
                      <a:r>
                        <a:rPr lang="en-US" sz="1200" b="1" i="0" u="none" strike="noStrike" dirty="0" smtClean="0">
                          <a:solidFill>
                            <a:srgbClr val="000000"/>
                          </a:solidFill>
                          <a:effectLst/>
                          <a:latin typeface="+mn-lt"/>
                        </a:rPr>
                        <a:t>Factors</a:t>
                      </a:r>
                      <a:endParaRPr lang="en-US" sz="1200" b="1" i="0" u="none" strike="noStrike" dirty="0">
                        <a:solidFill>
                          <a:srgbClr val="000000"/>
                        </a:solidFill>
                        <a:effectLst/>
                        <a:latin typeface="+mn-lt"/>
                      </a:endParaRPr>
                    </a:p>
                  </a:txBody>
                  <a:tcPr marL="9525" marR="9525" marT="9525" marB="0" anchor="b"/>
                </a:tc>
              </a:tr>
              <a:tr h="190500">
                <a:tc>
                  <a:txBody>
                    <a:bodyPr/>
                    <a:lstStyle/>
                    <a:p>
                      <a:pPr algn="ctr" fontAlgn="b"/>
                      <a:r>
                        <a:rPr lang="en-US" sz="1200" b="0" u="none" strike="noStrike" dirty="0" smtClean="0">
                          <a:effectLst/>
                          <a:latin typeface="+mn-lt"/>
                        </a:rPr>
                        <a:t>1</a:t>
                      </a:r>
                      <a:endParaRPr lang="en-US" sz="1200" b="0" i="0" u="none" strike="noStrike" dirty="0">
                        <a:solidFill>
                          <a:srgbClr val="000000"/>
                        </a:solidFill>
                        <a:effectLst/>
                        <a:latin typeface="+mn-lt"/>
                      </a:endParaRPr>
                    </a:p>
                  </a:txBody>
                  <a:tcPr marL="9525" marR="9525" marT="9525" marB="0" anchor="b"/>
                </a:tc>
                <a:tc>
                  <a:txBody>
                    <a:bodyPr/>
                    <a:lstStyle/>
                    <a:p>
                      <a:pPr algn="ctr" fontAlgn="b"/>
                      <a:r>
                        <a:rPr lang="en-US" sz="1200" b="0" i="0" u="none" strike="noStrike" dirty="0" smtClean="0">
                          <a:solidFill>
                            <a:schemeClr val="tx1"/>
                          </a:solidFill>
                          <a:effectLst/>
                          <a:latin typeface="+mn-lt"/>
                        </a:rPr>
                        <a:t>Total</a:t>
                      </a:r>
                      <a:r>
                        <a:rPr lang="en-US" sz="1200" b="0" i="0" u="none" strike="noStrike" baseline="0" dirty="0" smtClean="0">
                          <a:solidFill>
                            <a:schemeClr val="tx1"/>
                          </a:solidFill>
                          <a:effectLst/>
                          <a:latin typeface="+mn-lt"/>
                        </a:rPr>
                        <a:t> Spent</a:t>
                      </a:r>
                      <a:endParaRPr lang="en-US" sz="1200" b="0" i="0" u="none" strike="noStrike" dirty="0">
                        <a:solidFill>
                          <a:srgbClr val="000000"/>
                        </a:solidFill>
                        <a:effectLst/>
                        <a:latin typeface="+mn-lt"/>
                      </a:endParaRPr>
                    </a:p>
                  </a:txBody>
                  <a:tcPr marL="9525" marR="9525" marT="9525" marB="0" anchor="b"/>
                </a:tc>
              </a:tr>
              <a:tr h="190500">
                <a:tc>
                  <a:txBody>
                    <a:bodyPr/>
                    <a:lstStyle/>
                    <a:p>
                      <a:pPr algn="ctr" fontAlgn="b"/>
                      <a:r>
                        <a:rPr lang="en-US" sz="1200" b="0" u="none" strike="noStrike" dirty="0" smtClean="0">
                          <a:effectLst/>
                          <a:latin typeface="+mn-lt"/>
                        </a:rPr>
                        <a:t>4</a:t>
                      </a:r>
                      <a:endParaRPr lang="en-US" sz="1200" b="0" i="0" u="none" strike="noStrike" dirty="0">
                        <a:solidFill>
                          <a:srgbClr val="000000"/>
                        </a:solidFill>
                        <a:effectLst/>
                        <a:latin typeface="+mn-lt"/>
                      </a:endParaRPr>
                    </a:p>
                  </a:txBody>
                  <a:tcPr marL="9525" marR="9525" marT="9525" marB="0" anchor="b"/>
                </a:tc>
                <a:tc>
                  <a:txBody>
                    <a:bodyPr/>
                    <a:lstStyle/>
                    <a:p>
                      <a:pPr algn="ctr" fontAlgn="b"/>
                      <a:r>
                        <a:rPr lang="en-US" sz="1200" b="0" u="none" strike="noStrike" dirty="0">
                          <a:effectLst/>
                          <a:latin typeface="+mn-lt"/>
                        </a:rPr>
                        <a:t>Total Hours</a:t>
                      </a:r>
                      <a:endParaRPr lang="en-US" sz="1200" b="0" i="0" u="none" strike="noStrike" dirty="0">
                        <a:solidFill>
                          <a:srgbClr val="000000"/>
                        </a:solidFill>
                        <a:effectLst/>
                        <a:latin typeface="+mn-lt"/>
                      </a:endParaRPr>
                    </a:p>
                  </a:txBody>
                  <a:tcPr marL="9525" marR="9525" marT="9525" marB="0" anchor="b"/>
                </a:tc>
              </a:tr>
              <a:tr h="190500">
                <a:tc>
                  <a:txBody>
                    <a:bodyPr/>
                    <a:lstStyle/>
                    <a:p>
                      <a:pPr algn="ctr" fontAlgn="b"/>
                      <a:r>
                        <a:rPr lang="en-US" sz="1200" b="0" u="none" strike="noStrike" dirty="0" smtClean="0">
                          <a:effectLst/>
                          <a:latin typeface="+mn-lt"/>
                        </a:rPr>
                        <a:t>2</a:t>
                      </a:r>
                      <a:endParaRPr lang="en-US" sz="1200" b="0" i="0" u="none" strike="noStrike" dirty="0">
                        <a:solidFill>
                          <a:srgbClr val="000000"/>
                        </a:solidFill>
                        <a:effectLst/>
                        <a:latin typeface="+mn-lt"/>
                      </a:endParaRPr>
                    </a:p>
                  </a:txBody>
                  <a:tcPr marL="9525" marR="9525" marT="9525" marB="0" anchor="b"/>
                </a:tc>
                <a:tc>
                  <a:txBody>
                    <a:bodyPr/>
                    <a:lstStyle/>
                    <a:p>
                      <a:pPr algn="ctr" fontAlgn="b"/>
                      <a:r>
                        <a:rPr lang="en-US" sz="1200" b="0" u="none" strike="noStrike" dirty="0" err="1">
                          <a:effectLst/>
                          <a:latin typeface="+mn-lt"/>
                        </a:rPr>
                        <a:t>Rental_Count</a:t>
                      </a:r>
                      <a:endParaRPr lang="en-US" sz="1200" b="0" i="0" u="none" strike="noStrike" dirty="0">
                        <a:solidFill>
                          <a:srgbClr val="000000"/>
                        </a:solidFill>
                        <a:effectLst/>
                        <a:latin typeface="+mn-lt"/>
                      </a:endParaRPr>
                    </a:p>
                  </a:txBody>
                  <a:tcPr marL="9525" marR="9525" marT="9525" marB="0" anchor="b"/>
                </a:tc>
              </a:tr>
              <a:tr h="190500">
                <a:tc>
                  <a:txBody>
                    <a:bodyPr/>
                    <a:lstStyle/>
                    <a:p>
                      <a:pPr algn="ctr" fontAlgn="b"/>
                      <a:r>
                        <a:rPr lang="en-US" sz="1200" b="0" u="none" strike="noStrike" dirty="0" smtClean="0">
                          <a:effectLst/>
                          <a:latin typeface="+mn-lt"/>
                        </a:rPr>
                        <a:t>3</a:t>
                      </a:r>
                      <a:endParaRPr lang="en-US" sz="1200" b="0" i="0" u="none" strike="noStrike" dirty="0">
                        <a:solidFill>
                          <a:srgbClr val="000000"/>
                        </a:solidFill>
                        <a:effectLst/>
                        <a:latin typeface="+mn-lt"/>
                      </a:endParaRPr>
                    </a:p>
                  </a:txBody>
                  <a:tcPr marL="9525" marR="9525" marT="9525" marB="0" anchor="b"/>
                </a:tc>
                <a:tc>
                  <a:txBody>
                    <a:bodyPr/>
                    <a:lstStyle/>
                    <a:p>
                      <a:pPr algn="ctr" fontAlgn="b"/>
                      <a:r>
                        <a:rPr lang="en-US" sz="1200" b="0" u="none" strike="noStrike" dirty="0" err="1">
                          <a:effectLst/>
                          <a:latin typeface="+mn-lt"/>
                        </a:rPr>
                        <a:t>Purchase_Count</a:t>
                      </a:r>
                      <a:endParaRPr lang="en-US" sz="1200" b="0" i="0" u="none" strike="noStrike" dirty="0">
                        <a:solidFill>
                          <a:srgbClr val="000000"/>
                        </a:solidFill>
                        <a:effectLst/>
                        <a:latin typeface="+mn-lt"/>
                      </a:endParaRPr>
                    </a:p>
                  </a:txBody>
                  <a:tcPr marL="9525" marR="9525" marT="9525" marB="0" anchor="b"/>
                </a:tc>
              </a:tr>
            </a:tbl>
          </a:graphicData>
        </a:graphic>
      </p:graphicFrame>
      <p:sp>
        <p:nvSpPr>
          <p:cNvPr id="16" name="Plus 15"/>
          <p:cNvSpPr/>
          <p:nvPr/>
        </p:nvSpPr>
        <p:spPr>
          <a:xfrm>
            <a:off x="2851676" y="5086761"/>
            <a:ext cx="259772" cy="249382"/>
          </a:xfrm>
          <a:prstGeom prst="mathPlus">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2851676" y="5465172"/>
            <a:ext cx="1013114" cy="1"/>
          </a:xfrm>
          <a:prstGeom prst="line">
            <a:avLst/>
          </a:prstGeom>
          <a:ln w="38100"/>
        </p:spPr>
        <p:style>
          <a:lnRef idx="2">
            <a:schemeClr val="dk1"/>
          </a:lnRef>
          <a:fillRef idx="0">
            <a:schemeClr val="dk1"/>
          </a:fillRef>
          <a:effectRef idx="1">
            <a:schemeClr val="dk1"/>
          </a:effectRef>
          <a:fontRef idx="minor">
            <a:schemeClr val="tx1"/>
          </a:fontRef>
        </p:style>
      </p:cxnSp>
      <p:sp>
        <p:nvSpPr>
          <p:cNvPr id="18" name="Equal 17"/>
          <p:cNvSpPr/>
          <p:nvPr/>
        </p:nvSpPr>
        <p:spPr>
          <a:xfrm>
            <a:off x="2841913" y="5554182"/>
            <a:ext cx="269535" cy="160965"/>
          </a:xfrm>
          <a:prstGeom prst="mathEqual">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aphicFrame>
        <p:nvGraphicFramePr>
          <p:cNvPr id="19" name="Table 18"/>
          <p:cNvGraphicFramePr>
            <a:graphicFrameLocks noGrp="1"/>
          </p:cNvGraphicFramePr>
          <p:nvPr>
            <p:extLst>
              <p:ext uri="{D42A27DB-BD31-4B8C-83A1-F6EECF244321}">
                <p14:modId xmlns:p14="http://schemas.microsoft.com/office/powerpoint/2010/main" val="3833767049"/>
              </p:ext>
            </p:extLst>
          </p:nvPr>
        </p:nvGraphicFramePr>
        <p:xfrm>
          <a:off x="3332254" y="5457042"/>
          <a:ext cx="457829" cy="274320"/>
        </p:xfrm>
        <a:graphic>
          <a:graphicData uri="http://schemas.openxmlformats.org/drawingml/2006/table">
            <a:tbl>
              <a:tblPr firstRow="1" bandRow="1">
                <a:tableStyleId>{EE9117C1-6F56-46DE-8B7F-AF8F4CEE741D}</a:tableStyleId>
              </a:tblPr>
              <a:tblGrid>
                <a:gridCol w="457829"/>
              </a:tblGrid>
              <a:tr h="258830">
                <a:tc>
                  <a:txBody>
                    <a:bodyPr/>
                    <a:lstStyle/>
                    <a:p>
                      <a:pPr algn="ctr"/>
                      <a:r>
                        <a:rPr lang="en-US" dirty="0" smtClean="0"/>
                        <a:t>10</a:t>
                      </a:r>
                      <a:endParaRPr lang="en-US" dirty="0"/>
                    </a:p>
                  </a:txBody>
                  <a:tcPr/>
                </a:tc>
              </a:tr>
            </a:tbl>
          </a:graphicData>
        </a:graphic>
      </p:graphicFrame>
    </p:spTree>
    <p:extLst>
      <p:ext uri="{BB962C8B-B14F-4D97-AF65-F5344CB8AC3E}">
        <p14:creationId xmlns:p14="http://schemas.microsoft.com/office/powerpoint/2010/main" val="26373759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4405"/>
            <a:ext cx="7086600" cy="457200"/>
          </a:xfrm>
        </p:spPr>
        <p:txBody>
          <a:bodyPr>
            <a:normAutofit fontScale="90000"/>
          </a:bodyPr>
          <a:lstStyle/>
          <a:p>
            <a:r>
              <a:rPr lang="en-US" sz="2900" dirty="0" smtClean="0"/>
              <a:t>Model Dataset - Construction Steps </a:t>
            </a:r>
            <a:r>
              <a:rPr lang="en-US" dirty="0" smtClean="0"/>
              <a:t/>
            </a:r>
            <a:br>
              <a:rPr lang="en-US" dirty="0" smtClean="0"/>
            </a:br>
            <a:endParaRPr lang="en-US" dirty="0"/>
          </a:p>
        </p:txBody>
      </p:sp>
      <p:sp>
        <p:nvSpPr>
          <p:cNvPr id="3" name="Content Placeholder 2"/>
          <p:cNvSpPr>
            <a:spLocks noGrp="1"/>
          </p:cNvSpPr>
          <p:nvPr>
            <p:ph idx="1"/>
          </p:nvPr>
        </p:nvSpPr>
        <p:spPr>
          <a:xfrm>
            <a:off x="457200" y="651605"/>
            <a:ext cx="7834544" cy="5682935"/>
          </a:xfrm>
        </p:spPr>
        <p:txBody>
          <a:bodyPr>
            <a:normAutofit/>
          </a:bodyPr>
          <a:lstStyle/>
          <a:p>
            <a:r>
              <a:rPr lang="en-US" sz="1600" dirty="0" smtClean="0"/>
              <a:t>Creating a table at Genre level – Part II</a:t>
            </a:r>
          </a:p>
          <a:p>
            <a:pPr lvl="3">
              <a:buFont typeface="Arial" panose="020B0604020202020204" pitchFamily="34" charset="0"/>
              <a:buChar char="•"/>
            </a:pPr>
            <a:r>
              <a:rPr lang="en-US" sz="1400" b="1" dirty="0" smtClean="0"/>
              <a:t>Each given weight was multiplied to its corresponding Factor value and then all the weights were summed to obtain an implicit genre score for </a:t>
            </a:r>
            <a:r>
              <a:rPr lang="en-US" sz="1400" b="1" dirty="0"/>
              <a:t>each genre watched by each </a:t>
            </a:r>
            <a:r>
              <a:rPr lang="en-US" sz="1400" b="1" dirty="0" smtClean="0"/>
              <a:t>customer.</a:t>
            </a:r>
          </a:p>
          <a:p>
            <a:pPr marL="230188" lvl="3" indent="0">
              <a:buNone/>
            </a:pPr>
            <a:endParaRPr lang="en-US" sz="1400" b="1" dirty="0" smtClean="0"/>
          </a:p>
          <a:p>
            <a:pPr marL="0" lvl="2" indent="0">
              <a:buNone/>
            </a:pPr>
            <a:endParaRPr lang="en-US" sz="1800" b="1" dirty="0" smtClean="0"/>
          </a:p>
          <a:p>
            <a:pPr marL="230188" lvl="3" indent="0">
              <a:buNone/>
            </a:pPr>
            <a:endParaRPr lang="en-US" b="1" dirty="0" smtClean="0"/>
          </a:p>
          <a:p>
            <a:pPr marL="230188" lvl="3" indent="0">
              <a:buNone/>
            </a:pPr>
            <a:endParaRPr lang="en-US" b="1" dirty="0" smtClean="0"/>
          </a:p>
          <a:p>
            <a:pPr marL="0" indent="0">
              <a:buNone/>
            </a:pPr>
            <a:endParaRPr lang="en-US" sz="1800" b="1" dirty="0" smtClean="0"/>
          </a:p>
          <a:p>
            <a:pPr marL="230188" lvl="3" indent="0">
              <a:buNone/>
            </a:pPr>
            <a:endParaRPr lang="en-US" dirty="0" smtClean="0"/>
          </a:p>
          <a:p>
            <a:pPr lvl="1"/>
            <a:endParaRPr lang="en-US" sz="1200" dirty="0" smtClean="0"/>
          </a:p>
          <a:p>
            <a:pPr marL="0" indent="0">
              <a:buNone/>
            </a:pPr>
            <a:endParaRPr lang="en-US" sz="1800" b="1" dirty="0" smtClean="0"/>
          </a:p>
          <a:p>
            <a:pPr marL="230188" lvl="3" indent="0">
              <a:buNone/>
            </a:pPr>
            <a:endParaRPr lang="en-US" sz="1200" b="1" dirty="0" smtClean="0"/>
          </a:p>
          <a:p>
            <a:pPr>
              <a:buFont typeface="Arial" panose="020B0604020202020204" pitchFamily="34" charset="0"/>
              <a:buChar char="•"/>
            </a:pPr>
            <a:endParaRPr lang="en-US" sz="1800" b="1" dirty="0"/>
          </a:p>
          <a:p>
            <a:pPr lvl="3">
              <a:buFont typeface="Arial" panose="020B0604020202020204" pitchFamily="34" charset="0"/>
              <a:buChar char="•"/>
            </a:pPr>
            <a:endParaRPr lang="en-US" b="1" dirty="0" smtClean="0"/>
          </a:p>
          <a:p>
            <a:pPr lvl="3">
              <a:buFont typeface="Arial" panose="020B0604020202020204" pitchFamily="34" charset="0"/>
              <a:buChar char="•"/>
            </a:pPr>
            <a:endParaRPr lang="en-US" sz="1200" dirty="0"/>
          </a:p>
        </p:txBody>
      </p:sp>
      <p:sp>
        <p:nvSpPr>
          <p:cNvPr id="4" name="Slide Number Placeholder 3"/>
          <p:cNvSpPr>
            <a:spLocks noGrp="1"/>
          </p:cNvSpPr>
          <p:nvPr>
            <p:ph type="sldNum" sz="quarter" idx="12"/>
          </p:nvPr>
        </p:nvSpPr>
        <p:spPr/>
        <p:txBody>
          <a:bodyPr/>
          <a:lstStyle/>
          <a:p>
            <a:fld id="{E12D0507-9F86-7A45-BE8E-43760B9F92AA}" type="slidenum">
              <a:rPr lang="en-US" smtClean="0"/>
              <a:pPr/>
              <a:t>7</a:t>
            </a:fld>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1096634952"/>
              </p:ext>
            </p:extLst>
          </p:nvPr>
        </p:nvGraphicFramePr>
        <p:xfrm>
          <a:off x="3325092" y="3850097"/>
          <a:ext cx="5735780" cy="1613882"/>
        </p:xfrm>
        <a:graphic>
          <a:graphicData uri="http://schemas.openxmlformats.org/drawingml/2006/table">
            <a:tbl>
              <a:tblPr>
                <a:tableStyleId>{5940675A-B579-460E-94D1-54222C63F5DA}</a:tableStyleId>
              </a:tblPr>
              <a:tblGrid>
                <a:gridCol w="1105631"/>
                <a:gridCol w="2436163"/>
                <a:gridCol w="2193986"/>
              </a:tblGrid>
              <a:tr h="171749">
                <a:tc rowSpan="2">
                  <a:txBody>
                    <a:bodyPr/>
                    <a:lstStyle/>
                    <a:p>
                      <a:pPr algn="ctr" fontAlgn="ctr"/>
                      <a:r>
                        <a:rPr lang="en-US" sz="1200" b="1" u="none" strike="noStrike" dirty="0">
                          <a:effectLst/>
                          <a:latin typeface="+mn-lt"/>
                        </a:rPr>
                        <a:t>ACCT_SK</a:t>
                      </a:r>
                      <a:endParaRPr lang="en-US" sz="1200" b="1" i="0" u="none" strike="noStrike" dirty="0">
                        <a:solidFill>
                          <a:srgbClr val="FFFFFF"/>
                        </a:solidFill>
                        <a:effectLst/>
                        <a:latin typeface="+mn-lt"/>
                      </a:endParaRPr>
                    </a:p>
                  </a:txBody>
                  <a:tcPr marL="5513" marR="5513" marT="5513" marB="0" anchor="ctr"/>
                </a:tc>
                <a:tc gridSpan="2">
                  <a:txBody>
                    <a:bodyPr/>
                    <a:lstStyle/>
                    <a:p>
                      <a:pPr algn="ctr" fontAlgn="b"/>
                      <a:r>
                        <a:rPr lang="en-US" sz="1200" b="1" u="none" strike="noStrike" dirty="0">
                          <a:effectLst/>
                          <a:latin typeface="+mn-lt"/>
                        </a:rPr>
                        <a:t>HISTORICAL USAGE (6 Months)</a:t>
                      </a:r>
                      <a:endParaRPr lang="en-US" sz="1200" b="1" i="0" u="none" strike="noStrike" dirty="0">
                        <a:solidFill>
                          <a:srgbClr val="FFFFFF"/>
                        </a:solidFill>
                        <a:effectLst/>
                        <a:latin typeface="+mn-lt"/>
                      </a:endParaRPr>
                    </a:p>
                  </a:txBody>
                  <a:tcPr marL="5513" marR="5513" marT="5513" marB="0" anchor="b"/>
                </a:tc>
                <a:tc hMerge="1">
                  <a:txBody>
                    <a:bodyPr/>
                    <a:lstStyle/>
                    <a:p>
                      <a:endParaRPr lang="en-US"/>
                    </a:p>
                  </a:txBody>
                  <a:tcPr/>
                </a:tc>
              </a:tr>
              <a:tr h="671917">
                <a:tc vMerge="1">
                  <a:txBody>
                    <a:bodyPr/>
                    <a:lstStyle/>
                    <a:p>
                      <a:endParaRPr lang="en-US"/>
                    </a:p>
                  </a:txBody>
                  <a:tcPr/>
                </a:tc>
                <a:tc>
                  <a:txBody>
                    <a:bodyPr/>
                    <a:lstStyle/>
                    <a:p>
                      <a:pPr algn="ctr" fontAlgn="b"/>
                      <a:r>
                        <a:rPr lang="en-US" sz="1200" b="1" u="none" strike="noStrike" dirty="0">
                          <a:effectLst/>
                          <a:latin typeface="+mn-lt"/>
                        </a:rPr>
                        <a:t>GENRE</a:t>
                      </a:r>
                      <a:endParaRPr lang="en-US" sz="1200" b="1" i="0" u="none" strike="noStrike" dirty="0">
                        <a:solidFill>
                          <a:srgbClr val="FFFFFF"/>
                        </a:solidFill>
                        <a:effectLst/>
                        <a:latin typeface="+mn-lt"/>
                      </a:endParaRPr>
                    </a:p>
                  </a:txBody>
                  <a:tcPr marL="5513" marR="5513" marT="5513" marB="0" anchor="b"/>
                </a:tc>
                <a:tc>
                  <a:txBody>
                    <a:bodyPr/>
                    <a:lstStyle/>
                    <a:p>
                      <a:pPr algn="ctr" fontAlgn="b"/>
                      <a:r>
                        <a:rPr lang="en-US" sz="1200" b="1" i="0" u="none" strike="noStrike" dirty="0" smtClean="0">
                          <a:solidFill>
                            <a:schemeClr val="tx1"/>
                          </a:solidFill>
                          <a:effectLst/>
                          <a:latin typeface="+mn-lt"/>
                        </a:rPr>
                        <a:t>Implicit</a:t>
                      </a:r>
                      <a:r>
                        <a:rPr lang="en-US" sz="1200" b="1" i="0" u="none" strike="noStrike" baseline="0" dirty="0" smtClean="0">
                          <a:solidFill>
                            <a:schemeClr val="tx1"/>
                          </a:solidFill>
                          <a:effectLst/>
                          <a:latin typeface="+mn-lt"/>
                        </a:rPr>
                        <a:t> Genre Value</a:t>
                      </a:r>
                      <a:endParaRPr lang="en-US" sz="1200" b="1" i="0" u="none" strike="noStrike" dirty="0">
                        <a:solidFill>
                          <a:srgbClr val="FFFFFF"/>
                        </a:solidFill>
                        <a:effectLst/>
                        <a:latin typeface="+mn-lt"/>
                      </a:endParaRPr>
                    </a:p>
                  </a:txBody>
                  <a:tcPr marL="5513" marR="5513" marT="5513" marB="0" anchor="b"/>
                </a:tc>
              </a:tr>
              <a:tr h="171749">
                <a:tc>
                  <a:txBody>
                    <a:bodyPr/>
                    <a:lstStyle/>
                    <a:p>
                      <a:pPr algn="ctr" fontAlgn="b"/>
                      <a:r>
                        <a:rPr lang="en-US" sz="1200" b="0" u="none" strike="noStrike" dirty="0">
                          <a:effectLst/>
                          <a:latin typeface="+mn-lt"/>
                        </a:rPr>
                        <a:t>123</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COMEDY</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i="0" u="none" strike="noStrike" dirty="0" smtClean="0">
                          <a:solidFill>
                            <a:schemeClr val="tx1"/>
                          </a:solidFill>
                          <a:effectLst/>
                          <a:latin typeface="+mn-lt"/>
                        </a:rPr>
                        <a:t>(0.1*22)+(0.4*5)+(0.2*2)+(0.3*1)</a:t>
                      </a:r>
                      <a:endParaRPr lang="en-US" sz="1200" b="0" i="0" u="none" strike="noStrike" dirty="0">
                        <a:solidFill>
                          <a:srgbClr val="000000"/>
                        </a:solidFill>
                        <a:effectLst/>
                        <a:latin typeface="+mn-lt"/>
                      </a:endParaRPr>
                    </a:p>
                  </a:txBody>
                  <a:tcPr marL="5513" marR="5513" marT="5513" marB="0" anchor="b"/>
                </a:tc>
              </a:tr>
              <a:tr h="171749">
                <a:tc>
                  <a:txBody>
                    <a:bodyPr/>
                    <a:lstStyle/>
                    <a:p>
                      <a:pPr algn="ctr" fontAlgn="b"/>
                      <a:r>
                        <a:rPr lang="en-US" sz="1200" b="0" u="none" strike="noStrike" dirty="0">
                          <a:effectLst/>
                          <a:latin typeface="+mn-lt"/>
                        </a:rPr>
                        <a:t>123</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ACTION </a:t>
                      </a:r>
                      <a:endParaRPr lang="en-US" sz="1200" b="0" i="0" u="none" strike="noStrike" dirty="0">
                        <a:solidFill>
                          <a:srgbClr val="000000"/>
                        </a:solidFill>
                        <a:effectLst/>
                        <a:latin typeface="+mn-lt"/>
                      </a:endParaRPr>
                    </a:p>
                  </a:txBody>
                  <a:tcPr marL="5513" marR="5513" marT="551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chemeClr val="tx1"/>
                          </a:solidFill>
                          <a:effectLst/>
                          <a:latin typeface="+mn-lt"/>
                        </a:rPr>
                        <a:t>(0.1*12)+(0.4*4)+(0.2*0)+(0.3*1)</a:t>
                      </a:r>
                      <a:endParaRPr lang="en-US" sz="1200" b="0" i="0" u="none" strike="noStrike" dirty="0" smtClean="0">
                        <a:solidFill>
                          <a:srgbClr val="000000"/>
                        </a:solidFill>
                        <a:effectLst/>
                        <a:latin typeface="+mn-lt"/>
                      </a:endParaRPr>
                    </a:p>
                  </a:txBody>
                  <a:tcPr marL="5513" marR="5513" marT="5513" marB="0" anchor="b"/>
                </a:tc>
              </a:tr>
              <a:tr h="171749">
                <a:tc>
                  <a:txBody>
                    <a:bodyPr/>
                    <a:lstStyle/>
                    <a:p>
                      <a:pPr algn="ctr" fontAlgn="b"/>
                      <a:r>
                        <a:rPr lang="en-US" sz="1200" b="0" u="none" strike="noStrike" dirty="0">
                          <a:effectLst/>
                          <a:latin typeface="+mn-lt"/>
                        </a:rPr>
                        <a:t>123</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THRLLER</a:t>
                      </a:r>
                      <a:endParaRPr lang="en-US" sz="1200" b="0" i="0" u="none" strike="noStrike" dirty="0">
                        <a:solidFill>
                          <a:srgbClr val="000000"/>
                        </a:solidFill>
                        <a:effectLst/>
                        <a:latin typeface="+mn-lt"/>
                      </a:endParaRPr>
                    </a:p>
                  </a:txBody>
                  <a:tcPr marL="5513" marR="5513" marT="551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chemeClr val="tx1"/>
                          </a:solidFill>
                          <a:effectLst/>
                          <a:latin typeface="+mn-lt"/>
                        </a:rPr>
                        <a:t>(0.1*3)+(0.4*2)+(0.2*1)+(0.3*0)</a:t>
                      </a:r>
                      <a:endParaRPr lang="en-US" sz="1200" b="0" i="0" u="none" strike="noStrike" dirty="0" smtClean="0">
                        <a:solidFill>
                          <a:srgbClr val="000000"/>
                        </a:solidFill>
                        <a:effectLst/>
                        <a:latin typeface="+mn-lt"/>
                      </a:endParaRPr>
                    </a:p>
                  </a:txBody>
                  <a:tcPr marL="5513" marR="5513" marT="5513" marB="0" anchor="b"/>
                </a:tc>
              </a:tr>
              <a:tr h="171749">
                <a:tc>
                  <a:txBody>
                    <a:bodyPr/>
                    <a:lstStyle/>
                    <a:p>
                      <a:pPr algn="ctr" fontAlgn="b"/>
                      <a:r>
                        <a:rPr lang="en-US" sz="1200" b="0" u="none" strike="noStrike" dirty="0">
                          <a:effectLst/>
                          <a:latin typeface="+mn-lt"/>
                        </a:rPr>
                        <a:t>123</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HORROR</a:t>
                      </a:r>
                      <a:endParaRPr lang="en-US" sz="1200" b="0" i="0" u="none" strike="noStrike" dirty="0">
                        <a:solidFill>
                          <a:srgbClr val="000000"/>
                        </a:solidFill>
                        <a:effectLst/>
                        <a:latin typeface="+mn-lt"/>
                      </a:endParaRPr>
                    </a:p>
                  </a:txBody>
                  <a:tcPr marL="5513" marR="5513" marT="5513"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chemeClr val="tx1"/>
                          </a:solidFill>
                          <a:effectLst/>
                          <a:latin typeface="+mn-lt"/>
                        </a:rPr>
                        <a:t>(0.1*0)+(0.4*1)+(0.2*0)+(0.3*0)</a:t>
                      </a:r>
                      <a:endParaRPr lang="en-US" sz="1200" b="0" i="0" u="none" strike="noStrike" dirty="0" smtClean="0">
                        <a:solidFill>
                          <a:srgbClr val="000000"/>
                        </a:solidFill>
                        <a:effectLst/>
                        <a:latin typeface="+mn-lt"/>
                      </a:endParaRPr>
                    </a:p>
                  </a:txBody>
                  <a:tcPr marL="5513" marR="5513" marT="5513" marB="0" anchor="b"/>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499122341"/>
              </p:ext>
            </p:extLst>
          </p:nvPr>
        </p:nvGraphicFramePr>
        <p:xfrm>
          <a:off x="602096" y="1814074"/>
          <a:ext cx="7138656" cy="1678998"/>
        </p:xfrm>
        <a:graphic>
          <a:graphicData uri="http://schemas.openxmlformats.org/drawingml/2006/table">
            <a:tbl>
              <a:tblPr>
                <a:tableStyleId>{5940675A-B579-460E-94D1-54222C63F5DA}</a:tableStyleId>
              </a:tblPr>
              <a:tblGrid>
                <a:gridCol w="785007"/>
                <a:gridCol w="1729695"/>
                <a:gridCol w="968766"/>
                <a:gridCol w="785007"/>
                <a:gridCol w="1312434"/>
                <a:gridCol w="1557747"/>
              </a:tblGrid>
              <a:tr h="171749">
                <a:tc rowSpan="2">
                  <a:txBody>
                    <a:bodyPr/>
                    <a:lstStyle/>
                    <a:p>
                      <a:pPr algn="ctr" fontAlgn="ctr"/>
                      <a:r>
                        <a:rPr lang="en-US" sz="1200" b="1" u="none" strike="noStrike" dirty="0">
                          <a:effectLst/>
                          <a:latin typeface="+mn-lt"/>
                        </a:rPr>
                        <a:t>ACCT_SK</a:t>
                      </a:r>
                      <a:endParaRPr lang="en-US" sz="1200" b="1" i="0" u="none" strike="noStrike" dirty="0">
                        <a:solidFill>
                          <a:srgbClr val="FFFFFF"/>
                        </a:solidFill>
                        <a:effectLst/>
                        <a:latin typeface="+mn-lt"/>
                      </a:endParaRPr>
                    </a:p>
                  </a:txBody>
                  <a:tcPr marL="5513" marR="5513" marT="5513" marB="0" anchor="ctr"/>
                </a:tc>
                <a:tc gridSpan="5">
                  <a:txBody>
                    <a:bodyPr/>
                    <a:lstStyle/>
                    <a:p>
                      <a:pPr algn="ctr" fontAlgn="b"/>
                      <a:r>
                        <a:rPr lang="en-US" sz="1200" b="1" u="none" strike="noStrike" dirty="0">
                          <a:effectLst/>
                          <a:latin typeface="+mn-lt"/>
                        </a:rPr>
                        <a:t>HISTORICAL USAGE (6 Months)</a:t>
                      </a:r>
                      <a:endParaRPr lang="en-US" sz="1200" b="1" i="0" u="none" strike="noStrike" dirty="0">
                        <a:solidFill>
                          <a:srgbClr val="FFFFFF"/>
                        </a:solidFill>
                        <a:effectLst/>
                        <a:latin typeface="+mn-lt"/>
                      </a:endParaRPr>
                    </a:p>
                  </a:txBody>
                  <a:tcPr marL="5513" marR="5513" marT="5513"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671917">
                <a:tc vMerge="1">
                  <a:txBody>
                    <a:bodyPr/>
                    <a:lstStyle/>
                    <a:p>
                      <a:endParaRPr lang="en-US"/>
                    </a:p>
                  </a:txBody>
                  <a:tcPr/>
                </a:tc>
                <a:tc>
                  <a:txBody>
                    <a:bodyPr/>
                    <a:lstStyle/>
                    <a:p>
                      <a:pPr algn="ctr" fontAlgn="b"/>
                      <a:r>
                        <a:rPr lang="en-US" sz="1200" b="1" u="none" strike="noStrike" dirty="0">
                          <a:effectLst/>
                          <a:latin typeface="+mn-lt"/>
                        </a:rPr>
                        <a:t>GENRE</a:t>
                      </a:r>
                      <a:endParaRPr lang="en-US" sz="1200" b="1" i="0" u="none" strike="noStrike" dirty="0">
                        <a:solidFill>
                          <a:srgbClr val="FFFFFF"/>
                        </a:solidFill>
                        <a:effectLst/>
                        <a:latin typeface="+mn-lt"/>
                      </a:endParaRPr>
                    </a:p>
                  </a:txBody>
                  <a:tcPr marL="5513" marR="5513" marT="5513" marB="0" anchor="b"/>
                </a:tc>
                <a:tc>
                  <a:txBody>
                    <a:bodyPr/>
                    <a:lstStyle/>
                    <a:p>
                      <a:pPr algn="ctr" fontAlgn="b"/>
                      <a:r>
                        <a:rPr lang="en-US" sz="1200" b="1" i="0" u="none" strike="noStrike" dirty="0" smtClean="0">
                          <a:solidFill>
                            <a:schemeClr val="tx1"/>
                          </a:solidFill>
                          <a:effectLst/>
                          <a:latin typeface="+mn-lt"/>
                        </a:rPr>
                        <a:t>Total</a:t>
                      </a:r>
                      <a:r>
                        <a:rPr lang="en-US" sz="1200" b="1" i="0" u="none" strike="noStrike" baseline="0" dirty="0" smtClean="0">
                          <a:solidFill>
                            <a:schemeClr val="tx1"/>
                          </a:solidFill>
                          <a:effectLst/>
                          <a:latin typeface="+mn-lt"/>
                        </a:rPr>
                        <a:t> Spent</a:t>
                      </a:r>
                      <a:endParaRPr lang="en-US" sz="1200" b="1" i="0" u="none" strike="noStrike" dirty="0">
                        <a:solidFill>
                          <a:srgbClr val="FFFFFF"/>
                        </a:solidFill>
                        <a:effectLst/>
                        <a:latin typeface="+mn-lt"/>
                      </a:endParaRPr>
                    </a:p>
                  </a:txBody>
                  <a:tcPr marL="5513" marR="5513" marT="5513" marB="0" anchor="b"/>
                </a:tc>
                <a:tc>
                  <a:txBody>
                    <a:bodyPr/>
                    <a:lstStyle/>
                    <a:p>
                      <a:pPr algn="ctr" fontAlgn="b"/>
                      <a:r>
                        <a:rPr lang="en-US" sz="1200" b="1" u="none" strike="noStrike" dirty="0">
                          <a:effectLst/>
                          <a:latin typeface="+mn-lt"/>
                        </a:rPr>
                        <a:t>Total Hours of Genre watched</a:t>
                      </a:r>
                      <a:endParaRPr lang="en-US" sz="1200" b="1" i="0" u="none" strike="noStrike" dirty="0">
                        <a:solidFill>
                          <a:srgbClr val="FFFFFF"/>
                        </a:solidFill>
                        <a:effectLst/>
                        <a:latin typeface="+mn-lt"/>
                      </a:endParaRPr>
                    </a:p>
                  </a:txBody>
                  <a:tcPr marL="5513" marR="5513" marT="5513" marB="0" anchor="b"/>
                </a:tc>
                <a:tc>
                  <a:txBody>
                    <a:bodyPr/>
                    <a:lstStyle/>
                    <a:p>
                      <a:pPr algn="ctr" fontAlgn="b"/>
                      <a:r>
                        <a:rPr lang="en-US" sz="1200" b="1" u="none" strike="noStrike" dirty="0">
                          <a:effectLst/>
                          <a:latin typeface="+mn-lt"/>
                        </a:rPr>
                        <a:t>RENTAL_COUNT</a:t>
                      </a:r>
                      <a:endParaRPr lang="en-US" sz="1200" b="1" i="0" u="none" strike="noStrike" dirty="0">
                        <a:solidFill>
                          <a:srgbClr val="FFFFFF"/>
                        </a:solidFill>
                        <a:effectLst/>
                        <a:latin typeface="+mn-lt"/>
                      </a:endParaRPr>
                    </a:p>
                  </a:txBody>
                  <a:tcPr marL="5513" marR="5513" marT="5513" marB="0" anchor="b"/>
                </a:tc>
                <a:tc>
                  <a:txBody>
                    <a:bodyPr/>
                    <a:lstStyle/>
                    <a:p>
                      <a:pPr algn="ctr" fontAlgn="b"/>
                      <a:r>
                        <a:rPr lang="en-US" sz="1200" b="1" u="none" strike="noStrike" dirty="0">
                          <a:effectLst/>
                          <a:latin typeface="+mn-lt"/>
                        </a:rPr>
                        <a:t>PURCHASE_COUNT</a:t>
                      </a:r>
                      <a:endParaRPr lang="en-US" sz="1200" b="1" i="0" u="none" strike="noStrike" dirty="0">
                        <a:solidFill>
                          <a:srgbClr val="FFFFFF"/>
                        </a:solidFill>
                        <a:effectLst/>
                        <a:latin typeface="+mn-lt"/>
                      </a:endParaRPr>
                    </a:p>
                  </a:txBody>
                  <a:tcPr marL="5513" marR="5513" marT="5513" marB="0" anchor="b"/>
                </a:tc>
              </a:tr>
              <a:tr h="171749">
                <a:tc>
                  <a:txBody>
                    <a:bodyPr/>
                    <a:lstStyle/>
                    <a:p>
                      <a:pPr algn="ctr" fontAlgn="b"/>
                      <a:r>
                        <a:rPr lang="en-US" sz="1200" b="0" u="none" strike="noStrike" dirty="0">
                          <a:effectLst/>
                          <a:latin typeface="+mn-lt"/>
                        </a:rPr>
                        <a:t>123</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COMEDY</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i="0" u="none" strike="noStrike" dirty="0" smtClean="0">
                          <a:solidFill>
                            <a:schemeClr val="tx1"/>
                          </a:solidFill>
                          <a:effectLst/>
                          <a:latin typeface="+mn-lt"/>
                        </a:rPr>
                        <a:t>22</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5</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2</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a:effectLst/>
                          <a:latin typeface="+mn-lt"/>
                        </a:rPr>
                        <a:t>1</a:t>
                      </a:r>
                      <a:endParaRPr lang="en-US" sz="1200" b="0" i="0" u="none" strike="noStrike">
                        <a:solidFill>
                          <a:srgbClr val="000000"/>
                        </a:solidFill>
                        <a:effectLst/>
                        <a:latin typeface="+mn-lt"/>
                      </a:endParaRPr>
                    </a:p>
                  </a:txBody>
                  <a:tcPr marL="5513" marR="5513" marT="5513" marB="0" anchor="b"/>
                </a:tc>
              </a:tr>
              <a:tr h="177519">
                <a:tc>
                  <a:txBody>
                    <a:bodyPr/>
                    <a:lstStyle/>
                    <a:p>
                      <a:pPr algn="ctr" fontAlgn="b"/>
                      <a:r>
                        <a:rPr lang="en-US" sz="1200" b="0" u="none" strike="noStrike" dirty="0">
                          <a:effectLst/>
                          <a:latin typeface="+mn-lt"/>
                        </a:rPr>
                        <a:t>123</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ACTION </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i="0" u="none" strike="noStrike" dirty="0" smtClean="0">
                          <a:solidFill>
                            <a:schemeClr val="tx1"/>
                          </a:solidFill>
                          <a:effectLst/>
                          <a:latin typeface="+mn-lt"/>
                        </a:rPr>
                        <a:t>12</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4</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0</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1</a:t>
                      </a:r>
                      <a:endParaRPr lang="en-US" sz="1200" b="0" i="0" u="none" strike="noStrike" dirty="0">
                        <a:solidFill>
                          <a:srgbClr val="000000"/>
                        </a:solidFill>
                        <a:effectLst/>
                        <a:latin typeface="+mn-lt"/>
                      </a:endParaRPr>
                    </a:p>
                  </a:txBody>
                  <a:tcPr marL="5513" marR="5513" marT="5513" marB="0" anchor="b"/>
                </a:tc>
              </a:tr>
              <a:tr h="171749">
                <a:tc>
                  <a:txBody>
                    <a:bodyPr/>
                    <a:lstStyle/>
                    <a:p>
                      <a:pPr algn="ctr" fontAlgn="b"/>
                      <a:r>
                        <a:rPr lang="en-US" sz="1200" b="0" u="none" strike="noStrike" dirty="0">
                          <a:effectLst/>
                          <a:latin typeface="+mn-lt"/>
                        </a:rPr>
                        <a:t>123</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THRLLER</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i="0" u="none" strike="noStrike" dirty="0" smtClean="0">
                          <a:solidFill>
                            <a:srgbClr val="000000"/>
                          </a:solidFill>
                          <a:effectLst/>
                          <a:latin typeface="+mn-lt"/>
                        </a:rPr>
                        <a:t>3</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2</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1</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0</a:t>
                      </a:r>
                      <a:endParaRPr lang="en-US" sz="1200" b="0" i="0" u="none" strike="noStrike" dirty="0">
                        <a:solidFill>
                          <a:srgbClr val="000000"/>
                        </a:solidFill>
                        <a:effectLst/>
                        <a:latin typeface="+mn-lt"/>
                      </a:endParaRPr>
                    </a:p>
                  </a:txBody>
                  <a:tcPr marL="5513" marR="5513" marT="5513" marB="0" anchor="b"/>
                </a:tc>
              </a:tr>
              <a:tr h="171749">
                <a:tc>
                  <a:txBody>
                    <a:bodyPr/>
                    <a:lstStyle/>
                    <a:p>
                      <a:pPr algn="ctr" fontAlgn="b"/>
                      <a:r>
                        <a:rPr lang="en-US" sz="1200" b="0" u="none" strike="noStrike" dirty="0">
                          <a:effectLst/>
                          <a:latin typeface="+mn-lt"/>
                        </a:rPr>
                        <a:t>123</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a:effectLst/>
                          <a:latin typeface="+mn-lt"/>
                        </a:rPr>
                        <a:t>HORROR</a:t>
                      </a:r>
                      <a:endParaRPr lang="en-US" sz="1200" b="0" i="0" u="none" strike="noStrike">
                        <a:solidFill>
                          <a:srgbClr val="000000"/>
                        </a:solidFill>
                        <a:effectLst/>
                        <a:latin typeface="+mn-lt"/>
                      </a:endParaRPr>
                    </a:p>
                  </a:txBody>
                  <a:tcPr marL="5513" marR="5513" marT="5513" marB="0" anchor="b"/>
                </a:tc>
                <a:tc>
                  <a:txBody>
                    <a:bodyPr/>
                    <a:lstStyle/>
                    <a:p>
                      <a:pPr algn="ctr" fontAlgn="b"/>
                      <a:r>
                        <a:rPr lang="en-US" sz="1200" b="0" i="0" u="none" strike="noStrike" dirty="0" smtClean="0">
                          <a:solidFill>
                            <a:schemeClr val="tx1"/>
                          </a:solidFill>
                          <a:effectLst/>
                          <a:latin typeface="+mn-lt"/>
                        </a:rPr>
                        <a:t>0</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1</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0</a:t>
                      </a:r>
                      <a:endParaRPr lang="en-US" sz="1200" b="0" i="0" u="none" strike="noStrike" dirty="0">
                        <a:solidFill>
                          <a:srgbClr val="000000"/>
                        </a:solidFill>
                        <a:effectLst/>
                        <a:latin typeface="+mn-lt"/>
                      </a:endParaRPr>
                    </a:p>
                  </a:txBody>
                  <a:tcPr marL="5513" marR="5513" marT="5513" marB="0" anchor="b"/>
                </a:tc>
                <a:tc>
                  <a:txBody>
                    <a:bodyPr/>
                    <a:lstStyle/>
                    <a:p>
                      <a:pPr algn="ctr" fontAlgn="b"/>
                      <a:r>
                        <a:rPr lang="en-US" sz="1200" b="0" u="none" strike="noStrike" dirty="0">
                          <a:effectLst/>
                          <a:latin typeface="+mn-lt"/>
                        </a:rPr>
                        <a:t>0</a:t>
                      </a:r>
                      <a:endParaRPr lang="en-US" sz="1200" b="0" i="0" u="none" strike="noStrike" dirty="0">
                        <a:solidFill>
                          <a:srgbClr val="000000"/>
                        </a:solidFill>
                        <a:effectLst/>
                        <a:latin typeface="+mn-lt"/>
                      </a:endParaRPr>
                    </a:p>
                  </a:txBody>
                  <a:tcPr marL="5513" marR="5513" marT="5513" marB="0" anchor="b"/>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125386025"/>
              </p:ext>
            </p:extLst>
          </p:nvPr>
        </p:nvGraphicFramePr>
        <p:xfrm>
          <a:off x="602096" y="4083088"/>
          <a:ext cx="2235200" cy="1144905"/>
        </p:xfrm>
        <a:graphic>
          <a:graphicData uri="http://schemas.openxmlformats.org/drawingml/2006/table">
            <a:tbl>
              <a:tblPr>
                <a:tableStyleId>{616DA210-FB5B-4158-B5E0-FEB733F419BA}</a:tableStyleId>
              </a:tblPr>
              <a:tblGrid>
                <a:gridCol w="608735"/>
                <a:gridCol w="1626465"/>
              </a:tblGrid>
              <a:tr h="190500">
                <a:tc>
                  <a:txBody>
                    <a:bodyPr/>
                    <a:lstStyle/>
                    <a:p>
                      <a:pPr algn="ctr" fontAlgn="b"/>
                      <a:r>
                        <a:rPr lang="en-US" sz="1200" b="1" i="0" u="none" strike="noStrike" dirty="0" smtClean="0">
                          <a:solidFill>
                            <a:srgbClr val="000000"/>
                          </a:solidFill>
                          <a:effectLst/>
                          <a:latin typeface="+mn-lt"/>
                        </a:rPr>
                        <a:t>Weight Given</a:t>
                      </a:r>
                      <a:endParaRPr lang="en-US" sz="1200" b="1" i="0" u="none" strike="noStrike" dirty="0">
                        <a:solidFill>
                          <a:srgbClr val="000000"/>
                        </a:solidFill>
                        <a:effectLst/>
                        <a:latin typeface="+mn-lt"/>
                      </a:endParaRPr>
                    </a:p>
                  </a:txBody>
                  <a:tcPr marL="9525" marR="9525" marT="9525" marB="0" anchor="b"/>
                </a:tc>
                <a:tc>
                  <a:txBody>
                    <a:bodyPr/>
                    <a:lstStyle/>
                    <a:p>
                      <a:pPr algn="ctr" fontAlgn="b"/>
                      <a:r>
                        <a:rPr lang="en-US" sz="1200" b="1" i="0" u="none" strike="noStrike" dirty="0" smtClean="0">
                          <a:solidFill>
                            <a:srgbClr val="000000"/>
                          </a:solidFill>
                          <a:effectLst/>
                          <a:latin typeface="+mn-lt"/>
                        </a:rPr>
                        <a:t>Factors</a:t>
                      </a:r>
                      <a:endParaRPr lang="en-US" sz="1200" b="1" i="0" u="none" strike="noStrike" dirty="0">
                        <a:solidFill>
                          <a:srgbClr val="000000"/>
                        </a:solidFill>
                        <a:effectLst/>
                        <a:latin typeface="+mn-lt"/>
                      </a:endParaRPr>
                    </a:p>
                  </a:txBody>
                  <a:tcPr marL="9525" marR="9525" marT="9525" marB="0" anchor="b"/>
                </a:tc>
              </a:tr>
              <a:tr h="190500">
                <a:tc>
                  <a:txBody>
                    <a:bodyPr/>
                    <a:lstStyle/>
                    <a:p>
                      <a:pPr algn="ctr" fontAlgn="b"/>
                      <a:r>
                        <a:rPr lang="en-US" sz="1200" b="0" u="none" strike="noStrike" dirty="0">
                          <a:effectLst/>
                          <a:latin typeface="+mn-lt"/>
                        </a:rPr>
                        <a:t>0.1</a:t>
                      </a:r>
                      <a:endParaRPr lang="en-US" sz="1200" b="0" i="0" u="none" strike="noStrike" dirty="0">
                        <a:solidFill>
                          <a:srgbClr val="000000"/>
                        </a:solidFill>
                        <a:effectLst/>
                        <a:latin typeface="+mn-lt"/>
                      </a:endParaRPr>
                    </a:p>
                  </a:txBody>
                  <a:tcPr marL="9525" marR="9525" marT="9525" marB="0" anchor="b"/>
                </a:tc>
                <a:tc>
                  <a:txBody>
                    <a:bodyPr/>
                    <a:lstStyle/>
                    <a:p>
                      <a:pPr algn="ctr" fontAlgn="b"/>
                      <a:r>
                        <a:rPr lang="en-US" sz="1200" b="0" i="0" u="none" strike="noStrike" dirty="0" smtClean="0">
                          <a:solidFill>
                            <a:schemeClr val="tx1"/>
                          </a:solidFill>
                          <a:effectLst/>
                          <a:latin typeface="+mn-lt"/>
                        </a:rPr>
                        <a:t>Total</a:t>
                      </a:r>
                      <a:r>
                        <a:rPr lang="en-US" sz="1200" b="0" i="0" u="none" strike="noStrike" baseline="0" dirty="0" smtClean="0">
                          <a:solidFill>
                            <a:schemeClr val="tx1"/>
                          </a:solidFill>
                          <a:effectLst/>
                          <a:latin typeface="+mn-lt"/>
                        </a:rPr>
                        <a:t> Spent</a:t>
                      </a:r>
                      <a:endParaRPr lang="en-US" sz="1200" b="0" i="0" u="none" strike="noStrike" dirty="0">
                        <a:solidFill>
                          <a:srgbClr val="000000"/>
                        </a:solidFill>
                        <a:effectLst/>
                        <a:latin typeface="+mn-lt"/>
                      </a:endParaRPr>
                    </a:p>
                  </a:txBody>
                  <a:tcPr marL="9525" marR="9525" marT="9525" marB="0" anchor="b"/>
                </a:tc>
              </a:tr>
              <a:tr h="190500">
                <a:tc>
                  <a:txBody>
                    <a:bodyPr/>
                    <a:lstStyle/>
                    <a:p>
                      <a:pPr algn="ctr" fontAlgn="b"/>
                      <a:r>
                        <a:rPr lang="en-US" sz="1200" b="0" u="none" strike="noStrike">
                          <a:effectLst/>
                          <a:latin typeface="+mn-lt"/>
                        </a:rPr>
                        <a:t>0.4</a:t>
                      </a:r>
                      <a:endParaRPr lang="en-US" sz="1200" b="0" i="0" u="none" strike="noStrike">
                        <a:solidFill>
                          <a:srgbClr val="000000"/>
                        </a:solidFill>
                        <a:effectLst/>
                        <a:latin typeface="+mn-lt"/>
                      </a:endParaRPr>
                    </a:p>
                  </a:txBody>
                  <a:tcPr marL="9525" marR="9525" marT="9525" marB="0" anchor="b"/>
                </a:tc>
                <a:tc>
                  <a:txBody>
                    <a:bodyPr/>
                    <a:lstStyle/>
                    <a:p>
                      <a:pPr algn="ctr" fontAlgn="b"/>
                      <a:r>
                        <a:rPr lang="en-US" sz="1200" b="0" u="none" strike="noStrike" dirty="0">
                          <a:effectLst/>
                          <a:latin typeface="+mn-lt"/>
                        </a:rPr>
                        <a:t>Total Hours</a:t>
                      </a:r>
                      <a:endParaRPr lang="en-US" sz="1200" b="0" i="0" u="none" strike="noStrike" dirty="0">
                        <a:solidFill>
                          <a:srgbClr val="000000"/>
                        </a:solidFill>
                        <a:effectLst/>
                        <a:latin typeface="+mn-lt"/>
                      </a:endParaRPr>
                    </a:p>
                  </a:txBody>
                  <a:tcPr marL="9525" marR="9525" marT="9525" marB="0" anchor="b"/>
                </a:tc>
              </a:tr>
              <a:tr h="190500">
                <a:tc>
                  <a:txBody>
                    <a:bodyPr/>
                    <a:lstStyle/>
                    <a:p>
                      <a:pPr algn="ctr" fontAlgn="b"/>
                      <a:r>
                        <a:rPr lang="en-US" sz="1200" b="0" u="none" strike="noStrike">
                          <a:effectLst/>
                          <a:latin typeface="+mn-lt"/>
                        </a:rPr>
                        <a:t>0.2</a:t>
                      </a:r>
                      <a:endParaRPr lang="en-US" sz="1200" b="0" i="0" u="none" strike="noStrike">
                        <a:solidFill>
                          <a:srgbClr val="000000"/>
                        </a:solidFill>
                        <a:effectLst/>
                        <a:latin typeface="+mn-lt"/>
                      </a:endParaRPr>
                    </a:p>
                  </a:txBody>
                  <a:tcPr marL="9525" marR="9525" marT="9525" marB="0" anchor="b"/>
                </a:tc>
                <a:tc>
                  <a:txBody>
                    <a:bodyPr/>
                    <a:lstStyle/>
                    <a:p>
                      <a:pPr algn="ctr" fontAlgn="b"/>
                      <a:r>
                        <a:rPr lang="en-US" sz="1200" b="0" u="none" strike="noStrike" dirty="0" err="1">
                          <a:effectLst/>
                          <a:latin typeface="+mn-lt"/>
                        </a:rPr>
                        <a:t>Rental_Count</a:t>
                      </a:r>
                      <a:endParaRPr lang="en-US" sz="1200" b="0" i="0" u="none" strike="noStrike" dirty="0">
                        <a:solidFill>
                          <a:srgbClr val="000000"/>
                        </a:solidFill>
                        <a:effectLst/>
                        <a:latin typeface="+mn-lt"/>
                      </a:endParaRPr>
                    </a:p>
                  </a:txBody>
                  <a:tcPr marL="9525" marR="9525" marT="9525" marB="0" anchor="b"/>
                </a:tc>
              </a:tr>
              <a:tr h="190500">
                <a:tc>
                  <a:txBody>
                    <a:bodyPr/>
                    <a:lstStyle/>
                    <a:p>
                      <a:pPr algn="ctr" fontAlgn="b"/>
                      <a:r>
                        <a:rPr lang="en-US" sz="1200" b="0" u="none" strike="noStrike" dirty="0">
                          <a:effectLst/>
                          <a:latin typeface="+mn-lt"/>
                        </a:rPr>
                        <a:t>0.3</a:t>
                      </a:r>
                      <a:endParaRPr lang="en-US" sz="1200" b="0" i="0" u="none" strike="noStrike" dirty="0">
                        <a:solidFill>
                          <a:srgbClr val="000000"/>
                        </a:solidFill>
                        <a:effectLst/>
                        <a:latin typeface="+mn-lt"/>
                      </a:endParaRPr>
                    </a:p>
                  </a:txBody>
                  <a:tcPr marL="9525" marR="9525" marT="9525" marB="0" anchor="b"/>
                </a:tc>
                <a:tc>
                  <a:txBody>
                    <a:bodyPr/>
                    <a:lstStyle/>
                    <a:p>
                      <a:pPr algn="ctr" fontAlgn="b"/>
                      <a:r>
                        <a:rPr lang="en-US" sz="1200" b="0" u="none" strike="noStrike" dirty="0" err="1">
                          <a:effectLst/>
                          <a:latin typeface="+mn-lt"/>
                        </a:rPr>
                        <a:t>Purchase_Count</a:t>
                      </a:r>
                      <a:endParaRPr lang="en-US" sz="1200" b="0" i="0" u="none" strike="noStrike" dirty="0">
                        <a:solidFill>
                          <a:srgbClr val="000000"/>
                        </a:solidFill>
                        <a:effectLst/>
                        <a:latin typeface="+mn-lt"/>
                      </a:endParaRPr>
                    </a:p>
                  </a:txBody>
                  <a:tcPr marL="9525" marR="9525" marT="9525" marB="0" anchor="b"/>
                </a:tc>
              </a:tr>
            </a:tbl>
          </a:graphicData>
        </a:graphic>
      </p:graphicFrame>
      <p:sp>
        <p:nvSpPr>
          <p:cNvPr id="17" name="Multiply 16"/>
          <p:cNvSpPr/>
          <p:nvPr/>
        </p:nvSpPr>
        <p:spPr>
          <a:xfrm>
            <a:off x="1283278" y="3673779"/>
            <a:ext cx="322118" cy="290945"/>
          </a:xfrm>
          <a:prstGeom prst="mathMultiply">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Up-Down Arrow 17"/>
          <p:cNvSpPr/>
          <p:nvPr/>
        </p:nvSpPr>
        <p:spPr>
          <a:xfrm>
            <a:off x="976745" y="3642607"/>
            <a:ext cx="228600" cy="316329"/>
          </a:xfrm>
          <a:prstGeom prst="upDown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Equal 18"/>
          <p:cNvSpPr/>
          <p:nvPr/>
        </p:nvSpPr>
        <p:spPr>
          <a:xfrm>
            <a:off x="2966894" y="4509655"/>
            <a:ext cx="223115" cy="245986"/>
          </a:xfrm>
          <a:prstGeom prst="mathEqual">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4260273" y="5618716"/>
            <a:ext cx="2660072" cy="707886"/>
          </a:xfrm>
          <a:prstGeom prst="rect">
            <a:avLst/>
          </a:prstGeom>
          <a:noFill/>
          <a:ln w="12700">
            <a:solidFill>
              <a:schemeClr val="tx1"/>
            </a:solidFill>
          </a:ln>
        </p:spPr>
        <p:txBody>
          <a:bodyPr wrap="square" rtlCol="0">
            <a:spAutoFit/>
          </a:bodyPr>
          <a:lstStyle/>
          <a:p>
            <a:r>
              <a:rPr lang="en-US" sz="1000" b="1" dirty="0" smtClean="0"/>
              <a:t>As a final step - “Final Implicit Value” was bucketed based on quantiles  to keep all values in a specific range for a balance dataset.</a:t>
            </a:r>
            <a:endParaRPr lang="en-US" sz="1000" b="1" dirty="0"/>
          </a:p>
        </p:txBody>
      </p:sp>
      <p:sp>
        <p:nvSpPr>
          <p:cNvPr id="21" name="Bent-Up Arrow 20"/>
          <p:cNvSpPr/>
          <p:nvPr/>
        </p:nvSpPr>
        <p:spPr>
          <a:xfrm>
            <a:off x="6951417" y="5495456"/>
            <a:ext cx="436418" cy="387893"/>
          </a:xfrm>
          <a:prstGeom prst="bentUp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60110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4405"/>
            <a:ext cx="7086600" cy="457200"/>
          </a:xfrm>
        </p:spPr>
        <p:txBody>
          <a:bodyPr/>
          <a:lstStyle/>
          <a:p>
            <a:r>
              <a:rPr lang="en-US" dirty="0" smtClean="0"/>
              <a:t>Model Dataset - Construction Steps</a:t>
            </a:r>
            <a:endParaRPr lang="en-US" dirty="0"/>
          </a:p>
        </p:txBody>
      </p:sp>
      <p:sp>
        <p:nvSpPr>
          <p:cNvPr id="3" name="Content Placeholder 2"/>
          <p:cNvSpPr>
            <a:spLocks noGrp="1"/>
          </p:cNvSpPr>
          <p:nvPr>
            <p:ph idx="1"/>
          </p:nvPr>
        </p:nvSpPr>
        <p:spPr>
          <a:xfrm>
            <a:off x="457200" y="651605"/>
            <a:ext cx="7834544" cy="5682935"/>
          </a:xfrm>
        </p:spPr>
        <p:txBody>
          <a:bodyPr>
            <a:normAutofit/>
          </a:bodyPr>
          <a:lstStyle/>
          <a:p>
            <a:r>
              <a:rPr lang="en-US" sz="1600" dirty="0" smtClean="0"/>
              <a:t>Creating a table at Genre level </a:t>
            </a:r>
          </a:p>
          <a:p>
            <a:pPr marL="230188" lvl="3" indent="0">
              <a:buNone/>
            </a:pPr>
            <a:endParaRPr lang="en-US" b="1" dirty="0" smtClean="0"/>
          </a:p>
          <a:p>
            <a:r>
              <a:rPr lang="en-US" sz="1600" dirty="0" smtClean="0"/>
              <a:t>Mapping the implicit value for Genre to a table containing factors at VOD level</a:t>
            </a:r>
          </a:p>
          <a:p>
            <a:pPr lvl="3">
              <a:buFont typeface="Arial" panose="020B0604020202020204" pitchFamily="34" charset="0"/>
              <a:buChar char="•"/>
            </a:pPr>
            <a:r>
              <a:rPr lang="en-US" sz="1400" b="1" dirty="0" smtClean="0"/>
              <a:t>Table created contained </a:t>
            </a:r>
            <a:r>
              <a:rPr lang="en-US" sz="1400" b="1" dirty="0"/>
              <a:t>historical data aggregated </a:t>
            </a:r>
            <a:r>
              <a:rPr lang="en-US" sz="1400" b="1" dirty="0" smtClean="0"/>
              <a:t>at user/VOD level</a:t>
            </a:r>
          </a:p>
          <a:p>
            <a:pPr lvl="3">
              <a:buFont typeface="Arial" panose="020B0604020202020204" pitchFamily="34" charset="0"/>
              <a:buChar char="•"/>
            </a:pPr>
            <a:endParaRPr lang="en-US" sz="1400" b="1" dirty="0"/>
          </a:p>
          <a:p>
            <a:pPr lvl="3">
              <a:buFont typeface="Arial" panose="020B0604020202020204" pitchFamily="34" charset="0"/>
              <a:buChar char="•"/>
            </a:pPr>
            <a:endParaRPr lang="en-US" sz="1400" b="1" dirty="0" smtClean="0"/>
          </a:p>
          <a:p>
            <a:pPr lvl="3">
              <a:buFont typeface="Arial" panose="020B0604020202020204" pitchFamily="34" charset="0"/>
              <a:buChar char="•"/>
            </a:pPr>
            <a:endParaRPr lang="en-US" sz="1400" b="1" dirty="0"/>
          </a:p>
          <a:p>
            <a:pPr lvl="3">
              <a:buFont typeface="Arial" panose="020B0604020202020204" pitchFamily="34" charset="0"/>
              <a:buChar char="•"/>
            </a:pPr>
            <a:endParaRPr lang="en-US" sz="1400" b="1" dirty="0" smtClean="0"/>
          </a:p>
          <a:p>
            <a:pPr lvl="3">
              <a:buFont typeface="Arial" panose="020B0604020202020204" pitchFamily="34" charset="0"/>
              <a:buChar char="•"/>
            </a:pPr>
            <a:endParaRPr lang="en-US" sz="1400" b="1" dirty="0"/>
          </a:p>
          <a:p>
            <a:pPr lvl="3">
              <a:buFont typeface="Arial" panose="020B0604020202020204" pitchFamily="34" charset="0"/>
              <a:buChar char="•"/>
            </a:pPr>
            <a:endParaRPr lang="en-US" sz="1400" b="1" dirty="0" smtClean="0"/>
          </a:p>
          <a:p>
            <a:pPr lvl="3">
              <a:buFont typeface="Arial" panose="020B0604020202020204" pitchFamily="34" charset="0"/>
              <a:buChar char="•"/>
            </a:pPr>
            <a:endParaRPr lang="en-US" sz="1400" b="1" dirty="0"/>
          </a:p>
          <a:p>
            <a:pPr lvl="3">
              <a:buFont typeface="Arial" panose="020B0604020202020204" pitchFamily="34" charset="0"/>
              <a:buChar char="•"/>
            </a:pPr>
            <a:endParaRPr lang="en-US" sz="1400" b="1" dirty="0" smtClean="0"/>
          </a:p>
          <a:p>
            <a:pPr lvl="3">
              <a:buFont typeface="Arial" panose="020B0604020202020204" pitchFamily="34" charset="0"/>
              <a:buChar char="•"/>
            </a:pPr>
            <a:endParaRPr lang="en-US" sz="1400" b="1" dirty="0"/>
          </a:p>
          <a:p>
            <a:pPr lvl="3">
              <a:buFont typeface="Arial" panose="020B0604020202020204" pitchFamily="34" charset="0"/>
              <a:buChar char="•"/>
            </a:pPr>
            <a:endParaRPr lang="en-US" sz="1400" b="1" dirty="0" smtClean="0"/>
          </a:p>
          <a:p>
            <a:pPr lvl="3">
              <a:buFont typeface="Arial" panose="020B0604020202020204" pitchFamily="34" charset="0"/>
              <a:buChar char="•"/>
            </a:pPr>
            <a:r>
              <a:rPr lang="en-US" sz="1400" b="1" dirty="0"/>
              <a:t>Same as with the genre level table - weights were given to </a:t>
            </a:r>
            <a:br>
              <a:rPr lang="en-US" sz="1400" b="1" dirty="0"/>
            </a:br>
            <a:r>
              <a:rPr lang="en-US" sz="1400" b="1" dirty="0" smtClean="0"/>
              <a:t>the </a:t>
            </a:r>
            <a:r>
              <a:rPr lang="en-US" sz="1400" b="1" dirty="0"/>
              <a:t>factors of that table to obtain an implicit value for each factor </a:t>
            </a:r>
          </a:p>
          <a:p>
            <a:pPr lvl="3">
              <a:buFont typeface="Arial" panose="020B0604020202020204" pitchFamily="34" charset="0"/>
              <a:buChar char="•"/>
            </a:pPr>
            <a:endParaRPr lang="en-US" sz="1400" b="1" dirty="0" smtClean="0"/>
          </a:p>
          <a:p>
            <a:pPr lvl="3">
              <a:buFont typeface="Arial" panose="020B0604020202020204" pitchFamily="34" charset="0"/>
              <a:buChar char="•"/>
            </a:pPr>
            <a:endParaRPr lang="en-US" sz="1400" b="1" dirty="0"/>
          </a:p>
          <a:p>
            <a:pPr marL="230188" lvl="3" indent="0">
              <a:buNone/>
            </a:pPr>
            <a:endParaRPr lang="en-US" sz="1400" b="1" dirty="0" smtClean="0"/>
          </a:p>
          <a:p>
            <a:pPr marL="230188" lvl="3" indent="0">
              <a:buNone/>
            </a:pPr>
            <a:endParaRPr lang="en-US" sz="1400" b="1" dirty="0"/>
          </a:p>
          <a:p>
            <a:pPr marL="230188" lvl="3" indent="0">
              <a:buNone/>
            </a:pPr>
            <a:endParaRPr lang="en-US" sz="1400" b="1" dirty="0" smtClean="0"/>
          </a:p>
          <a:p>
            <a:pPr marL="230188" lvl="3" indent="0">
              <a:buNone/>
            </a:pPr>
            <a:endParaRPr lang="en-US" sz="1400" b="1" dirty="0"/>
          </a:p>
          <a:p>
            <a:pPr marL="230188" lvl="3" indent="0">
              <a:buNone/>
            </a:pPr>
            <a:endParaRPr lang="en-US" sz="1400" b="1" dirty="0" smtClean="0"/>
          </a:p>
          <a:p>
            <a:pPr marL="230188" lvl="3" indent="0">
              <a:buNone/>
            </a:pPr>
            <a:endParaRPr lang="en-US" sz="1400" b="1" dirty="0"/>
          </a:p>
          <a:p>
            <a:pPr marL="230188" lvl="3" indent="0">
              <a:buNone/>
            </a:pPr>
            <a:endParaRPr lang="en-US" sz="1400" b="1" dirty="0" smtClean="0"/>
          </a:p>
          <a:p>
            <a:pPr marL="230188" lvl="3" indent="0">
              <a:buNone/>
            </a:pPr>
            <a:endParaRPr lang="en-US" sz="1400" b="1" dirty="0"/>
          </a:p>
          <a:p>
            <a:pPr marL="230188" lvl="3" indent="0">
              <a:buNone/>
            </a:pPr>
            <a:endParaRPr lang="en-US" sz="1400" b="1" dirty="0" smtClean="0"/>
          </a:p>
          <a:p>
            <a:pPr marL="230188" lvl="3" indent="0">
              <a:buNone/>
            </a:pPr>
            <a:endParaRPr lang="en-US" b="1" dirty="0" smtClean="0"/>
          </a:p>
          <a:p>
            <a:pPr marL="230188" lvl="3" indent="0">
              <a:buNone/>
            </a:pPr>
            <a:endParaRPr lang="en-US" b="1" dirty="0" smtClean="0"/>
          </a:p>
          <a:p>
            <a:pPr marL="0" lvl="2" indent="0">
              <a:buNone/>
            </a:pPr>
            <a:endParaRPr lang="en-US" b="1" dirty="0"/>
          </a:p>
          <a:p>
            <a:pPr marL="0" lvl="2" indent="0">
              <a:buNone/>
            </a:pPr>
            <a:endParaRPr lang="en-US" sz="1800" b="1" dirty="0" smtClean="0"/>
          </a:p>
          <a:p>
            <a:pPr marL="230188" lvl="3" indent="0">
              <a:buNone/>
            </a:pPr>
            <a:endParaRPr lang="en-US" b="1" dirty="0" smtClean="0"/>
          </a:p>
          <a:p>
            <a:pPr marL="230188" lvl="3" indent="0">
              <a:buNone/>
            </a:pPr>
            <a:endParaRPr lang="en-US" b="1" dirty="0" smtClean="0"/>
          </a:p>
          <a:p>
            <a:endParaRPr lang="en-US" sz="1800" b="1" dirty="0" smtClean="0"/>
          </a:p>
          <a:p>
            <a:pPr marL="230188" lvl="3" indent="0">
              <a:buNone/>
            </a:pPr>
            <a:endParaRPr lang="en-US" dirty="0" smtClean="0"/>
          </a:p>
          <a:p>
            <a:pPr lvl="1"/>
            <a:endParaRPr lang="en-US" sz="1200" dirty="0" smtClean="0"/>
          </a:p>
          <a:p>
            <a:pPr marL="0" indent="0">
              <a:buNone/>
            </a:pPr>
            <a:endParaRPr lang="en-US" sz="1800" b="1" dirty="0" smtClean="0"/>
          </a:p>
          <a:p>
            <a:pPr marL="230188" lvl="3" indent="0">
              <a:buNone/>
            </a:pPr>
            <a:endParaRPr lang="en-US" sz="1200" b="1" dirty="0" smtClean="0"/>
          </a:p>
          <a:p>
            <a:pPr>
              <a:buFont typeface="Arial" panose="020B0604020202020204" pitchFamily="34" charset="0"/>
              <a:buChar char="•"/>
            </a:pPr>
            <a:endParaRPr lang="en-US" sz="1800" b="1" dirty="0"/>
          </a:p>
          <a:p>
            <a:pPr lvl="3">
              <a:buFont typeface="Arial" panose="020B0604020202020204" pitchFamily="34" charset="0"/>
              <a:buChar char="•"/>
            </a:pPr>
            <a:endParaRPr lang="en-US" b="1" dirty="0" smtClean="0"/>
          </a:p>
          <a:p>
            <a:pPr lvl="3">
              <a:buFont typeface="Arial" panose="020B0604020202020204" pitchFamily="34" charset="0"/>
              <a:buChar char="•"/>
            </a:pPr>
            <a:endParaRPr lang="en-US" sz="1200" dirty="0"/>
          </a:p>
        </p:txBody>
      </p:sp>
      <p:sp>
        <p:nvSpPr>
          <p:cNvPr id="4" name="Slide Number Placeholder 3"/>
          <p:cNvSpPr>
            <a:spLocks noGrp="1"/>
          </p:cNvSpPr>
          <p:nvPr>
            <p:ph type="sldNum" sz="quarter" idx="12"/>
          </p:nvPr>
        </p:nvSpPr>
        <p:spPr/>
        <p:txBody>
          <a:bodyPr/>
          <a:lstStyle/>
          <a:p>
            <a:fld id="{E12D0507-9F86-7A45-BE8E-43760B9F92AA}" type="slidenum">
              <a:rPr lang="en-US" smtClean="0"/>
              <a:pPr/>
              <a:t>8</a:t>
            </a:fld>
            <a:endParaRPr lang="en-US" dirty="0"/>
          </a:p>
        </p:txBody>
      </p:sp>
      <p:sp>
        <p:nvSpPr>
          <p:cNvPr id="6" name="Down Arrow 5"/>
          <p:cNvSpPr/>
          <p:nvPr/>
        </p:nvSpPr>
        <p:spPr>
          <a:xfrm>
            <a:off x="2244436" y="976745"/>
            <a:ext cx="290946" cy="259773"/>
          </a:xfrm>
          <a:prstGeom prst="down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817600467"/>
              </p:ext>
            </p:extLst>
          </p:nvPr>
        </p:nvGraphicFramePr>
        <p:xfrm>
          <a:off x="446810" y="2306782"/>
          <a:ext cx="8011390" cy="2581358"/>
        </p:xfrm>
        <a:graphic>
          <a:graphicData uri="http://schemas.openxmlformats.org/drawingml/2006/table">
            <a:tbl>
              <a:tblPr>
                <a:tableStyleId>{616DA210-FB5B-4158-B5E0-FEB733F419BA}</a:tableStyleId>
              </a:tblPr>
              <a:tblGrid>
                <a:gridCol w="739103"/>
                <a:gridCol w="932445"/>
                <a:gridCol w="903538"/>
                <a:gridCol w="1566137"/>
                <a:gridCol w="2710619"/>
                <a:gridCol w="1159548"/>
              </a:tblGrid>
              <a:tr h="166746">
                <a:tc rowSpan="2">
                  <a:txBody>
                    <a:bodyPr/>
                    <a:lstStyle/>
                    <a:p>
                      <a:pPr algn="ctr" fontAlgn="ctr"/>
                      <a:r>
                        <a:rPr lang="en-US" sz="1200" b="1" u="none" strike="noStrike" dirty="0">
                          <a:effectLst/>
                        </a:rPr>
                        <a:t>ACCT_SK</a:t>
                      </a:r>
                      <a:endParaRPr lang="en-US" sz="1200" b="1" i="0" u="none" strike="noStrike" dirty="0">
                        <a:solidFill>
                          <a:srgbClr val="FFFFFF"/>
                        </a:solidFill>
                        <a:effectLst/>
                        <a:latin typeface="Calibri" panose="020F0502020204030204" pitchFamily="34" charset="0"/>
                      </a:endParaRPr>
                    </a:p>
                  </a:txBody>
                  <a:tcPr marL="4634" marR="4634" marT="4634" marB="0" anchor="ctr"/>
                </a:tc>
                <a:tc gridSpan="5">
                  <a:txBody>
                    <a:bodyPr/>
                    <a:lstStyle/>
                    <a:p>
                      <a:pPr algn="ctr" fontAlgn="b"/>
                      <a:r>
                        <a:rPr lang="en-US" sz="1050" u="none" strike="noStrike" dirty="0">
                          <a:effectLst/>
                        </a:rPr>
                        <a:t> </a:t>
                      </a:r>
                      <a:endParaRPr lang="en-US" sz="1050" b="1" i="0" u="none" strike="noStrike" dirty="0">
                        <a:solidFill>
                          <a:srgbClr val="FFFFFF"/>
                        </a:solidFill>
                        <a:effectLst/>
                        <a:latin typeface="Calibri" panose="020F0502020204030204" pitchFamily="34" charset="0"/>
                      </a:endParaRPr>
                    </a:p>
                  </a:txBody>
                  <a:tcPr marL="4634" marR="4634" marT="4634"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982751">
                <a:tc vMerge="1">
                  <a:txBody>
                    <a:bodyPr/>
                    <a:lstStyle/>
                    <a:p>
                      <a:endParaRPr lang="en-US"/>
                    </a:p>
                  </a:txBody>
                  <a:tcPr/>
                </a:tc>
                <a:tc>
                  <a:txBody>
                    <a:bodyPr/>
                    <a:lstStyle/>
                    <a:p>
                      <a:pPr algn="ctr" fontAlgn="b"/>
                      <a:r>
                        <a:rPr lang="en-US" sz="1200" b="1" u="none" strike="noStrike" dirty="0">
                          <a:effectLst/>
                        </a:rPr>
                        <a:t>Movie ID</a:t>
                      </a:r>
                      <a:endParaRPr lang="en-US" sz="1200" b="1" i="0" u="none" strike="noStrike" dirty="0">
                        <a:solidFill>
                          <a:srgbClr val="FFFFFF"/>
                        </a:solidFill>
                        <a:effectLst/>
                        <a:latin typeface="Calibri" panose="020F0502020204030204" pitchFamily="34" charset="0"/>
                      </a:endParaRPr>
                    </a:p>
                  </a:txBody>
                  <a:tcPr marL="4634" marR="4634" marT="4634" marB="0" anchor="b"/>
                </a:tc>
                <a:tc>
                  <a:txBody>
                    <a:bodyPr/>
                    <a:lstStyle/>
                    <a:p>
                      <a:pPr algn="ctr" fontAlgn="b"/>
                      <a:r>
                        <a:rPr lang="en-US" sz="1200" b="1" u="none" strike="noStrike" dirty="0">
                          <a:effectLst/>
                        </a:rPr>
                        <a:t>Movie Title</a:t>
                      </a:r>
                      <a:endParaRPr lang="en-US" sz="1200" b="1" i="0" u="none" strike="noStrike" dirty="0">
                        <a:solidFill>
                          <a:srgbClr val="FFFFFF"/>
                        </a:solidFill>
                        <a:effectLst/>
                        <a:latin typeface="Calibri" panose="020F0502020204030204" pitchFamily="34" charset="0"/>
                      </a:endParaRPr>
                    </a:p>
                  </a:txBody>
                  <a:tcPr marL="4634" marR="4634" marT="4634" marB="0" anchor="b"/>
                </a:tc>
                <a:tc>
                  <a:txBody>
                    <a:bodyPr/>
                    <a:lstStyle/>
                    <a:p>
                      <a:pPr algn="ctr" fontAlgn="b"/>
                      <a:r>
                        <a:rPr lang="en-US" sz="1200" b="1" u="none" strike="noStrike" dirty="0">
                          <a:effectLst/>
                        </a:rPr>
                        <a:t>Genre</a:t>
                      </a:r>
                      <a:endParaRPr lang="en-US" sz="1200" b="1" i="0" u="none" strike="noStrike" dirty="0">
                        <a:solidFill>
                          <a:srgbClr val="FFFFFF"/>
                        </a:solidFill>
                        <a:effectLst/>
                        <a:latin typeface="Calibri" panose="020F0502020204030204" pitchFamily="34" charset="0"/>
                      </a:endParaRPr>
                    </a:p>
                  </a:txBody>
                  <a:tcPr marL="4634" marR="4634" marT="4634" marB="0" anchor="b"/>
                </a:tc>
                <a:tc>
                  <a:txBody>
                    <a:bodyPr/>
                    <a:lstStyle/>
                    <a:p>
                      <a:pPr algn="ctr" fontAlgn="b"/>
                      <a:r>
                        <a:rPr lang="en-US" sz="1200" b="1" u="none" strike="noStrike" dirty="0" smtClean="0">
                          <a:effectLst/>
                        </a:rPr>
                        <a:t>Implicit</a:t>
                      </a:r>
                      <a:r>
                        <a:rPr lang="en-US" sz="1200" b="1" u="none" strike="noStrike" baseline="0" dirty="0" smtClean="0">
                          <a:effectLst/>
                        </a:rPr>
                        <a:t> Genre</a:t>
                      </a:r>
                      <a:r>
                        <a:rPr lang="en-US" sz="1200" b="1" u="none" strike="noStrike" dirty="0" smtClean="0">
                          <a:effectLst/>
                        </a:rPr>
                        <a:t> </a:t>
                      </a:r>
                      <a:r>
                        <a:rPr lang="en-US" sz="1200" b="1" u="none" strike="noStrike" dirty="0">
                          <a:effectLst/>
                        </a:rPr>
                        <a:t>Value</a:t>
                      </a:r>
                      <a:endParaRPr lang="en-US" sz="1200" b="1" i="0" u="none" strike="noStrike" dirty="0">
                        <a:solidFill>
                          <a:srgbClr val="FFFFFF"/>
                        </a:solidFill>
                        <a:effectLst/>
                        <a:latin typeface="Calibri" panose="020F0502020204030204" pitchFamily="34" charset="0"/>
                      </a:endParaRPr>
                    </a:p>
                  </a:txBody>
                  <a:tcPr marL="4634" marR="4634" marT="4634" marB="0" anchor="b"/>
                </a:tc>
                <a:tc>
                  <a:txBody>
                    <a:bodyPr/>
                    <a:lstStyle/>
                    <a:p>
                      <a:pPr algn="ctr" fontAlgn="b"/>
                      <a:r>
                        <a:rPr lang="en-US" sz="1200" b="1" u="none" strike="noStrike" dirty="0" smtClean="0">
                          <a:effectLst/>
                        </a:rPr>
                        <a:t>Times</a:t>
                      </a:r>
                    </a:p>
                    <a:p>
                      <a:pPr algn="ctr" fontAlgn="b"/>
                      <a:r>
                        <a:rPr lang="en-US" sz="1200" b="1" u="none" strike="noStrike" dirty="0" smtClean="0">
                          <a:effectLst/>
                        </a:rPr>
                        <a:t>Watched</a:t>
                      </a:r>
                      <a:r>
                        <a:rPr lang="en-US" sz="1200" b="1" u="none" strike="noStrike" baseline="0" dirty="0" smtClean="0">
                          <a:effectLst/>
                        </a:rPr>
                        <a:t> Based on VOD being Rented,</a:t>
                      </a:r>
                    </a:p>
                    <a:p>
                      <a:pPr algn="ctr" fontAlgn="b"/>
                      <a:r>
                        <a:rPr lang="en-US" sz="1200" b="1" u="none" strike="noStrike" baseline="0" dirty="0" smtClean="0">
                          <a:effectLst/>
                        </a:rPr>
                        <a:t>Purchased </a:t>
                      </a:r>
                    </a:p>
                    <a:p>
                      <a:pPr algn="ctr" fontAlgn="b"/>
                      <a:r>
                        <a:rPr lang="en-US" sz="1200" b="1" u="none" strike="noStrike" baseline="0" dirty="0" smtClean="0">
                          <a:effectLst/>
                        </a:rPr>
                        <a:t>or Free</a:t>
                      </a:r>
                      <a:endParaRPr lang="en-US" sz="1200" b="1" u="none" strike="noStrike" dirty="0" smtClean="0">
                        <a:effectLst/>
                      </a:endParaRPr>
                    </a:p>
                  </a:txBody>
                  <a:tcPr marL="4634" marR="4634" marT="4634" marB="0" anchor="b"/>
                </a:tc>
              </a:tr>
              <a:tr h="656349">
                <a:tc>
                  <a:txBody>
                    <a:bodyPr/>
                    <a:lstStyle/>
                    <a:p>
                      <a:pPr algn="ctr" fontAlgn="b"/>
                      <a:r>
                        <a:rPr lang="en-US" sz="1200" b="0" u="none" strike="noStrike" dirty="0">
                          <a:effectLst/>
                        </a:rPr>
                        <a:t>123</a:t>
                      </a:r>
                      <a:endParaRPr lang="en-US" sz="1200" b="0" i="0" u="none" strike="noStrike" dirty="0">
                        <a:solidFill>
                          <a:srgbClr val="000000"/>
                        </a:solidFill>
                        <a:effectLst/>
                        <a:latin typeface="Calibri" panose="020F0502020204030204" pitchFamily="34" charset="0"/>
                      </a:endParaRPr>
                    </a:p>
                  </a:txBody>
                  <a:tcPr marL="4634" marR="4634" marT="4634" marB="0" anchor="b"/>
                </a:tc>
                <a:tc>
                  <a:txBody>
                    <a:bodyPr/>
                    <a:lstStyle/>
                    <a:p>
                      <a:pPr algn="ctr" fontAlgn="b"/>
                      <a:r>
                        <a:rPr lang="en-US" sz="1200" b="0" u="none" strike="noStrike" dirty="0">
                          <a:effectLst/>
                        </a:rPr>
                        <a:t>1214</a:t>
                      </a:r>
                      <a:endParaRPr lang="en-US" sz="1200" b="0" i="0" u="none" strike="noStrike" dirty="0">
                        <a:solidFill>
                          <a:srgbClr val="000000"/>
                        </a:solidFill>
                        <a:effectLst/>
                        <a:latin typeface="Calibri" panose="020F0502020204030204" pitchFamily="34" charset="0"/>
                      </a:endParaRPr>
                    </a:p>
                  </a:txBody>
                  <a:tcPr marL="4634" marR="4634" marT="4634" marB="0" anchor="b"/>
                </a:tc>
                <a:tc>
                  <a:txBody>
                    <a:bodyPr/>
                    <a:lstStyle/>
                    <a:p>
                      <a:pPr algn="ctr" fontAlgn="b"/>
                      <a:r>
                        <a:rPr lang="en-US" sz="1200" b="0" u="none" strike="noStrike" dirty="0">
                          <a:effectLst/>
                        </a:rPr>
                        <a:t>Title of Movie </a:t>
                      </a:r>
                      <a:endParaRPr lang="en-US" sz="1200" b="0" i="0" u="none" strike="noStrike" dirty="0">
                        <a:solidFill>
                          <a:srgbClr val="000000"/>
                        </a:solidFill>
                        <a:effectLst/>
                        <a:latin typeface="Calibri" panose="020F0502020204030204" pitchFamily="34" charset="0"/>
                      </a:endParaRPr>
                    </a:p>
                  </a:txBody>
                  <a:tcPr marL="4634" marR="4634" marT="4634" marB="0" anchor="b"/>
                </a:tc>
                <a:tc>
                  <a:txBody>
                    <a:bodyPr/>
                    <a:lstStyle/>
                    <a:p>
                      <a:pPr algn="ctr" fontAlgn="b"/>
                      <a:r>
                        <a:rPr lang="en-US" sz="1200" b="0" u="none" strike="noStrike" dirty="0">
                          <a:effectLst/>
                        </a:rPr>
                        <a:t>COMEDY</a:t>
                      </a:r>
                      <a:r>
                        <a:rPr lang="en-US" sz="1200" b="0" u="none" strike="noStrike" dirty="0" smtClean="0">
                          <a:effectLst/>
                        </a:rPr>
                        <a:t>|</a:t>
                      </a:r>
                    </a:p>
                    <a:p>
                      <a:pPr algn="ctr" fontAlgn="b"/>
                      <a:r>
                        <a:rPr lang="en-US" sz="1200" b="0" u="none" strike="noStrike" dirty="0" smtClean="0">
                          <a:effectLst/>
                        </a:rPr>
                        <a:t>ACTION</a:t>
                      </a:r>
                      <a:endParaRPr lang="en-US" sz="1200" b="0" i="0" u="none" strike="noStrike" dirty="0">
                        <a:solidFill>
                          <a:srgbClr val="000000"/>
                        </a:solidFill>
                        <a:effectLst/>
                        <a:latin typeface="Calibri" panose="020F0502020204030204" pitchFamily="34" charset="0"/>
                      </a:endParaRPr>
                    </a:p>
                  </a:txBody>
                  <a:tcPr marL="4634" marR="4634" marT="4634" marB="0" anchor="b"/>
                </a:tc>
                <a:tc>
                  <a:txBody>
                    <a:bodyPr/>
                    <a:lstStyle/>
                    <a:p>
                      <a:pPr algn="ctr" fontAlgn="b"/>
                      <a:r>
                        <a:rPr lang="en-US" sz="1200" b="0" i="0" u="none" strike="noStrike" dirty="0" err="1" smtClean="0">
                          <a:solidFill>
                            <a:srgbClr val="000000"/>
                          </a:solidFill>
                          <a:effectLst/>
                          <a:latin typeface="+mn-lt"/>
                        </a:rPr>
                        <a:t>ComedyGenreValue</a:t>
                      </a:r>
                      <a:endParaRPr lang="en-US" sz="1200" b="0" i="0" u="none" strike="noStrike" dirty="0" smtClean="0">
                        <a:solidFill>
                          <a:srgbClr val="000000"/>
                        </a:solidFill>
                        <a:effectLst/>
                        <a:latin typeface="+mn-lt"/>
                      </a:endParaRPr>
                    </a:p>
                    <a:p>
                      <a:pPr algn="ctr" fontAlgn="b"/>
                      <a:r>
                        <a:rPr lang="en-US" sz="1200" b="0" i="0" u="none" strike="noStrike" baseline="0" dirty="0" smtClean="0">
                          <a:solidFill>
                            <a:srgbClr val="000000"/>
                          </a:solidFill>
                          <a:effectLst/>
                          <a:latin typeface="+mn-lt"/>
                        </a:rPr>
                        <a:t> +</a:t>
                      </a:r>
                    </a:p>
                    <a:p>
                      <a:pPr algn="ctr" fontAlgn="b"/>
                      <a:r>
                        <a:rPr lang="en-US" sz="1200" b="0" i="0" u="none" strike="noStrike" baseline="0" dirty="0" smtClean="0">
                          <a:solidFill>
                            <a:srgbClr val="000000"/>
                          </a:solidFill>
                          <a:effectLst/>
                          <a:latin typeface="+mn-lt"/>
                        </a:rPr>
                        <a:t> </a:t>
                      </a:r>
                      <a:r>
                        <a:rPr lang="en-US" sz="1200" b="0" i="0" u="none" strike="noStrike" baseline="0" dirty="0" err="1" smtClean="0">
                          <a:solidFill>
                            <a:srgbClr val="000000"/>
                          </a:solidFill>
                          <a:effectLst/>
                          <a:latin typeface="+mn-lt"/>
                        </a:rPr>
                        <a:t>ActionGenreValue</a:t>
                      </a:r>
                      <a:endParaRPr lang="en-US" sz="1200" b="0" i="0" u="none" strike="noStrike" dirty="0">
                        <a:solidFill>
                          <a:srgbClr val="000000"/>
                        </a:solidFill>
                        <a:effectLst/>
                        <a:latin typeface="+mn-lt"/>
                      </a:endParaRPr>
                    </a:p>
                  </a:txBody>
                  <a:tcPr marL="4634" marR="4634" marT="4634" marB="0" anchor="b"/>
                </a:tc>
                <a:tc>
                  <a:txBody>
                    <a:bodyPr/>
                    <a:lstStyle/>
                    <a:p>
                      <a:pPr algn="ctr" fontAlgn="b"/>
                      <a:r>
                        <a:rPr lang="en-US" sz="1200" b="0" u="none" strike="noStrike">
                          <a:effectLst/>
                        </a:rPr>
                        <a:t>4</a:t>
                      </a:r>
                      <a:endParaRPr lang="en-US" sz="1200" b="0" i="0" u="none" strike="noStrike">
                        <a:solidFill>
                          <a:srgbClr val="000000"/>
                        </a:solidFill>
                        <a:effectLst/>
                        <a:latin typeface="Calibri" panose="020F0502020204030204" pitchFamily="34" charset="0"/>
                      </a:endParaRPr>
                    </a:p>
                  </a:txBody>
                  <a:tcPr marL="4634" marR="4634" marT="4634" marB="0" anchor="b"/>
                </a:tc>
              </a:tr>
              <a:tr h="656349">
                <a:tc>
                  <a:txBody>
                    <a:bodyPr/>
                    <a:lstStyle/>
                    <a:p>
                      <a:pPr algn="ctr" fontAlgn="b"/>
                      <a:r>
                        <a:rPr lang="en-US" sz="1200" b="0" u="none" strike="noStrike">
                          <a:effectLst/>
                        </a:rPr>
                        <a:t>123</a:t>
                      </a:r>
                      <a:endParaRPr lang="en-US" sz="1200" b="0" i="0" u="none" strike="noStrike">
                        <a:solidFill>
                          <a:srgbClr val="000000"/>
                        </a:solidFill>
                        <a:effectLst/>
                        <a:latin typeface="Calibri" panose="020F0502020204030204" pitchFamily="34" charset="0"/>
                      </a:endParaRPr>
                    </a:p>
                  </a:txBody>
                  <a:tcPr marL="4634" marR="4634" marT="4634" marB="0" anchor="b"/>
                </a:tc>
                <a:tc>
                  <a:txBody>
                    <a:bodyPr/>
                    <a:lstStyle/>
                    <a:p>
                      <a:pPr algn="ctr" fontAlgn="b"/>
                      <a:r>
                        <a:rPr lang="en-US" sz="1200" b="0" u="none" strike="noStrike">
                          <a:effectLst/>
                        </a:rPr>
                        <a:t>3520</a:t>
                      </a:r>
                      <a:endParaRPr lang="en-US" sz="1200" b="0" i="0" u="none" strike="noStrike">
                        <a:solidFill>
                          <a:srgbClr val="000000"/>
                        </a:solidFill>
                        <a:effectLst/>
                        <a:latin typeface="Calibri" panose="020F0502020204030204" pitchFamily="34" charset="0"/>
                      </a:endParaRPr>
                    </a:p>
                  </a:txBody>
                  <a:tcPr marL="4634" marR="4634" marT="4634" marB="0" anchor="b"/>
                </a:tc>
                <a:tc>
                  <a:txBody>
                    <a:bodyPr/>
                    <a:lstStyle/>
                    <a:p>
                      <a:pPr algn="ctr" fontAlgn="b"/>
                      <a:r>
                        <a:rPr lang="en-US" sz="1200" b="0" u="none" strike="noStrike">
                          <a:effectLst/>
                        </a:rPr>
                        <a:t>Title of Movie </a:t>
                      </a:r>
                      <a:endParaRPr lang="en-US" sz="1200" b="0" i="0" u="none" strike="noStrike">
                        <a:solidFill>
                          <a:srgbClr val="000000"/>
                        </a:solidFill>
                        <a:effectLst/>
                        <a:latin typeface="Calibri" panose="020F0502020204030204" pitchFamily="34" charset="0"/>
                      </a:endParaRPr>
                    </a:p>
                  </a:txBody>
                  <a:tcPr marL="4634" marR="4634" marT="4634" marB="0" anchor="b"/>
                </a:tc>
                <a:tc>
                  <a:txBody>
                    <a:bodyPr/>
                    <a:lstStyle/>
                    <a:p>
                      <a:pPr algn="ctr" fontAlgn="b"/>
                      <a:r>
                        <a:rPr lang="en-US" sz="1200" b="0" u="none" strike="noStrike" dirty="0">
                          <a:effectLst/>
                        </a:rPr>
                        <a:t>HORROR</a:t>
                      </a:r>
                      <a:r>
                        <a:rPr lang="en-US" sz="1200" b="0" u="none" strike="noStrike" dirty="0" smtClean="0">
                          <a:effectLst/>
                        </a:rPr>
                        <a:t>|</a:t>
                      </a:r>
                    </a:p>
                    <a:p>
                      <a:pPr algn="ctr" fontAlgn="b"/>
                      <a:r>
                        <a:rPr lang="en-US" sz="1200" b="0" u="none" strike="noStrike" dirty="0" smtClean="0">
                          <a:effectLst/>
                        </a:rPr>
                        <a:t>THRLLER</a:t>
                      </a:r>
                      <a:endParaRPr lang="en-US" sz="1200" b="0" i="0" u="none" strike="noStrike" dirty="0">
                        <a:solidFill>
                          <a:srgbClr val="000000"/>
                        </a:solidFill>
                        <a:effectLst/>
                        <a:latin typeface="Calibri" panose="020F0502020204030204" pitchFamily="34" charset="0"/>
                      </a:endParaRPr>
                    </a:p>
                  </a:txBody>
                  <a:tcPr marL="4634" marR="4634" marT="4634" marB="0" anchor="b"/>
                </a:tc>
                <a:tc>
                  <a:txBody>
                    <a:bodyPr/>
                    <a:lstStyle/>
                    <a:p>
                      <a:pPr algn="ctr" fontAlgn="b"/>
                      <a:r>
                        <a:rPr lang="en-US" sz="1200" b="0" i="0" u="none" strike="noStrike" dirty="0" err="1" smtClean="0">
                          <a:solidFill>
                            <a:srgbClr val="000000"/>
                          </a:solidFill>
                          <a:effectLst/>
                          <a:latin typeface="+mn-lt"/>
                        </a:rPr>
                        <a:t>HorroGenreValue</a:t>
                      </a:r>
                      <a:endParaRPr lang="en-US" sz="1200" b="0" i="0" u="none" strike="noStrike" dirty="0" smtClean="0">
                        <a:solidFill>
                          <a:srgbClr val="000000"/>
                        </a:solidFill>
                        <a:effectLst/>
                        <a:latin typeface="+mn-lt"/>
                      </a:endParaRPr>
                    </a:p>
                    <a:p>
                      <a:pPr algn="ctr" fontAlgn="b"/>
                      <a:r>
                        <a:rPr lang="en-US" sz="1200" b="0" i="0" u="none" strike="noStrike" dirty="0" smtClean="0">
                          <a:solidFill>
                            <a:srgbClr val="000000"/>
                          </a:solidFill>
                          <a:effectLst/>
                          <a:latin typeface="+mn-lt"/>
                        </a:rPr>
                        <a:t>+</a:t>
                      </a:r>
                    </a:p>
                    <a:p>
                      <a:pPr algn="ctr" fontAlgn="b"/>
                      <a:r>
                        <a:rPr lang="en-US" sz="1200" b="0" i="0" u="none" strike="noStrike" dirty="0" err="1" smtClean="0">
                          <a:solidFill>
                            <a:srgbClr val="000000"/>
                          </a:solidFill>
                          <a:effectLst/>
                          <a:latin typeface="+mn-lt"/>
                        </a:rPr>
                        <a:t>ThrillerGenreValue</a:t>
                      </a:r>
                      <a:endParaRPr lang="en-US" sz="1200" b="0" i="0" u="none" strike="noStrike" dirty="0">
                        <a:solidFill>
                          <a:srgbClr val="000000"/>
                        </a:solidFill>
                        <a:effectLst/>
                        <a:latin typeface="+mn-lt"/>
                      </a:endParaRPr>
                    </a:p>
                  </a:txBody>
                  <a:tcPr marL="4634" marR="4634" marT="4634" marB="0" anchor="b"/>
                </a:tc>
                <a:tc>
                  <a:txBody>
                    <a:bodyPr/>
                    <a:lstStyle/>
                    <a:p>
                      <a:pPr algn="ctr" fontAlgn="b"/>
                      <a:r>
                        <a:rPr lang="en-US" sz="1200" b="0" u="none" strike="noStrike" dirty="0">
                          <a:effectLst/>
                        </a:rPr>
                        <a:t>1</a:t>
                      </a:r>
                      <a:endParaRPr lang="en-US" sz="1200" b="0" i="0" u="none" strike="noStrike" dirty="0">
                        <a:solidFill>
                          <a:srgbClr val="000000"/>
                        </a:solidFill>
                        <a:effectLst/>
                        <a:latin typeface="Calibri" panose="020F0502020204030204" pitchFamily="34" charset="0"/>
                      </a:endParaRPr>
                    </a:p>
                  </a:txBody>
                  <a:tcPr marL="4634" marR="4634" marT="4634" marB="0" anchor="b"/>
                </a:tc>
              </a:tr>
            </a:tbl>
          </a:graphicData>
        </a:graphic>
      </p:graphicFrame>
      <p:sp>
        <p:nvSpPr>
          <p:cNvPr id="8" name="TextBox 7"/>
          <p:cNvSpPr txBox="1"/>
          <p:nvPr/>
        </p:nvSpPr>
        <p:spPr>
          <a:xfrm>
            <a:off x="4883728" y="5620819"/>
            <a:ext cx="2660072" cy="553998"/>
          </a:xfrm>
          <a:prstGeom prst="rect">
            <a:avLst/>
          </a:prstGeom>
          <a:noFill/>
          <a:ln w="12700">
            <a:solidFill>
              <a:schemeClr val="tx1"/>
            </a:solidFill>
          </a:ln>
        </p:spPr>
        <p:txBody>
          <a:bodyPr wrap="square" rtlCol="0">
            <a:spAutoFit/>
          </a:bodyPr>
          <a:lstStyle/>
          <a:p>
            <a:r>
              <a:rPr lang="en-US" sz="1000" b="1" dirty="0" smtClean="0"/>
              <a:t>“Times Watched” column was bucketed based on quantiles because the overall range was very wide.</a:t>
            </a:r>
            <a:endParaRPr lang="en-US" sz="1000" b="1" dirty="0"/>
          </a:p>
        </p:txBody>
      </p:sp>
      <p:sp>
        <p:nvSpPr>
          <p:cNvPr id="9" name="Bent-Up Arrow 8"/>
          <p:cNvSpPr/>
          <p:nvPr/>
        </p:nvSpPr>
        <p:spPr>
          <a:xfrm>
            <a:off x="7616981" y="4999789"/>
            <a:ext cx="446809" cy="846247"/>
          </a:xfrm>
          <a:prstGeom prst="bentUp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05112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4405"/>
            <a:ext cx="7086600" cy="457200"/>
          </a:xfrm>
        </p:spPr>
        <p:txBody>
          <a:bodyPr/>
          <a:lstStyle/>
          <a:p>
            <a:r>
              <a:rPr lang="en-US" dirty="0" smtClean="0"/>
              <a:t>Model Dataset - Construction Steps</a:t>
            </a:r>
            <a:endParaRPr lang="en-US" dirty="0"/>
          </a:p>
        </p:txBody>
      </p:sp>
      <p:sp>
        <p:nvSpPr>
          <p:cNvPr id="3" name="Content Placeholder 2"/>
          <p:cNvSpPr>
            <a:spLocks noGrp="1"/>
          </p:cNvSpPr>
          <p:nvPr>
            <p:ph idx="1"/>
          </p:nvPr>
        </p:nvSpPr>
        <p:spPr>
          <a:xfrm>
            <a:off x="457200" y="651605"/>
            <a:ext cx="7834544" cy="5682935"/>
          </a:xfrm>
        </p:spPr>
        <p:txBody>
          <a:bodyPr>
            <a:normAutofit/>
          </a:bodyPr>
          <a:lstStyle/>
          <a:p>
            <a:pPr marL="0" indent="0">
              <a:buNone/>
            </a:pPr>
            <a:r>
              <a:rPr lang="en-US" sz="1600" dirty="0" smtClean="0"/>
              <a:t>Step 2: Mapping the implicit value for Genre to a table containing factors at VOD level – Continued…</a:t>
            </a:r>
          </a:p>
          <a:p>
            <a:pPr lvl="3" indent="-342900">
              <a:buFont typeface="Arial" panose="020B0604020202020204" pitchFamily="34" charset="0"/>
              <a:buChar char="•"/>
            </a:pPr>
            <a:r>
              <a:rPr lang="en-US" sz="1400" b="1" dirty="0"/>
              <a:t>Same as with the genre level table - weights were given to the factors of that table to obtain an implicit value for each factor </a:t>
            </a:r>
            <a:endParaRPr lang="en-US" sz="1400" b="1" dirty="0" smtClean="0"/>
          </a:p>
          <a:p>
            <a:pPr lvl="3" indent="-342900">
              <a:buFont typeface="Arial" panose="020B0604020202020204" pitchFamily="34" charset="0"/>
              <a:buChar char="•"/>
            </a:pPr>
            <a:endParaRPr lang="en-US" sz="1400" b="1" dirty="0"/>
          </a:p>
          <a:p>
            <a:pPr lvl="3" indent="-342900">
              <a:buFont typeface="Arial" panose="020B0604020202020204" pitchFamily="34" charset="0"/>
              <a:buChar char="•"/>
            </a:pPr>
            <a:endParaRPr lang="en-US" b="1" dirty="0" smtClean="0"/>
          </a:p>
          <a:p>
            <a:pPr lvl="3" indent="-342900">
              <a:buFont typeface="Arial" panose="020B0604020202020204" pitchFamily="34" charset="0"/>
              <a:buChar char="•"/>
            </a:pPr>
            <a:endParaRPr lang="en-US" b="1" dirty="0"/>
          </a:p>
          <a:p>
            <a:pPr lvl="3" indent="-342900">
              <a:buFont typeface="Arial" panose="020B0604020202020204" pitchFamily="34" charset="0"/>
              <a:buChar char="•"/>
            </a:pPr>
            <a:endParaRPr lang="en-US" b="1" dirty="0" smtClean="0"/>
          </a:p>
          <a:p>
            <a:pPr lvl="3" indent="-342900">
              <a:buFont typeface="Arial" panose="020B0604020202020204" pitchFamily="34" charset="0"/>
              <a:buChar char="•"/>
            </a:pPr>
            <a:endParaRPr lang="en-US" b="1" dirty="0"/>
          </a:p>
          <a:p>
            <a:pPr marL="112713" lvl="3" indent="0">
              <a:buNone/>
            </a:pPr>
            <a:endParaRPr lang="en-US" b="1" dirty="0"/>
          </a:p>
          <a:p>
            <a:pPr marL="112713" lvl="3" indent="0">
              <a:buNone/>
            </a:pPr>
            <a:endParaRPr lang="en-US" b="1" dirty="0"/>
          </a:p>
          <a:p>
            <a:pPr lvl="3" indent="-342900">
              <a:buFont typeface="Arial" panose="020B0604020202020204" pitchFamily="34" charset="0"/>
              <a:buChar char="•"/>
            </a:pPr>
            <a:r>
              <a:rPr lang="en-US" sz="1400" b="1" dirty="0" smtClean="0"/>
              <a:t>Same steps as with the </a:t>
            </a:r>
            <a:r>
              <a:rPr lang="en-US" sz="1400" b="1" dirty="0"/>
              <a:t>genre level table </a:t>
            </a:r>
            <a:r>
              <a:rPr lang="en-US" sz="1400" b="1" dirty="0" smtClean="0"/>
              <a:t>were applied – each weight value was multiplied </a:t>
            </a:r>
            <a:r>
              <a:rPr lang="en-US" sz="1400" b="1" dirty="0"/>
              <a:t>to its corresponding </a:t>
            </a:r>
            <a:r>
              <a:rPr lang="en-US" sz="1400" b="1" dirty="0" smtClean="0"/>
              <a:t>factor </a:t>
            </a:r>
            <a:r>
              <a:rPr lang="en-US" sz="1400" b="1" dirty="0"/>
              <a:t>value and then all the weights were summed to obtain an implicit </a:t>
            </a:r>
            <a:r>
              <a:rPr lang="en-US" sz="1400" b="1" dirty="0" smtClean="0"/>
              <a:t>rating score.</a:t>
            </a:r>
            <a:endParaRPr lang="en-US" sz="1400" b="1" dirty="0"/>
          </a:p>
          <a:p>
            <a:pPr marL="0" indent="0">
              <a:buNone/>
            </a:pPr>
            <a:endParaRPr lang="en-US" sz="1600" dirty="0" smtClean="0"/>
          </a:p>
          <a:p>
            <a:pPr marL="0" indent="0">
              <a:buNone/>
            </a:pPr>
            <a:endParaRPr lang="en-US" sz="1600" dirty="0" smtClean="0"/>
          </a:p>
          <a:p>
            <a:pPr lvl="3">
              <a:buFont typeface="Arial" panose="020B0604020202020204" pitchFamily="34" charset="0"/>
              <a:buChar char="•"/>
            </a:pPr>
            <a:endParaRPr lang="en-US" sz="1400" b="1" dirty="0"/>
          </a:p>
          <a:p>
            <a:pPr marL="230188" lvl="3" indent="0">
              <a:buNone/>
            </a:pPr>
            <a:endParaRPr lang="en-US" sz="1400" b="1" dirty="0" smtClean="0"/>
          </a:p>
          <a:p>
            <a:pPr marL="230188" lvl="3" indent="0">
              <a:buNone/>
            </a:pPr>
            <a:endParaRPr lang="en-US" sz="1400" b="1" dirty="0"/>
          </a:p>
          <a:p>
            <a:pPr marL="230188" lvl="3" indent="0">
              <a:buNone/>
            </a:pPr>
            <a:endParaRPr lang="en-US" sz="1400" b="1" dirty="0" smtClean="0"/>
          </a:p>
          <a:p>
            <a:pPr marL="230188" lvl="3" indent="0">
              <a:buNone/>
            </a:pPr>
            <a:endParaRPr lang="en-US" sz="1400" b="1" dirty="0"/>
          </a:p>
          <a:p>
            <a:pPr marL="230188" lvl="3" indent="0">
              <a:buNone/>
            </a:pPr>
            <a:endParaRPr lang="en-US" sz="1400" b="1" dirty="0" smtClean="0"/>
          </a:p>
          <a:p>
            <a:pPr marL="230188" lvl="3" indent="0">
              <a:buNone/>
            </a:pPr>
            <a:endParaRPr lang="en-US" sz="1400" b="1" dirty="0"/>
          </a:p>
          <a:p>
            <a:pPr marL="230188" lvl="3" indent="0">
              <a:buNone/>
            </a:pPr>
            <a:endParaRPr lang="en-US" sz="1400" b="1" dirty="0" smtClean="0"/>
          </a:p>
          <a:p>
            <a:pPr marL="230188" lvl="3" indent="0">
              <a:buNone/>
            </a:pPr>
            <a:endParaRPr lang="en-US" sz="1400" b="1" dirty="0"/>
          </a:p>
          <a:p>
            <a:pPr marL="230188" lvl="3" indent="0">
              <a:buNone/>
            </a:pPr>
            <a:endParaRPr lang="en-US" sz="1400" b="1" dirty="0" smtClean="0"/>
          </a:p>
          <a:p>
            <a:pPr marL="230188" lvl="3" indent="0">
              <a:buNone/>
            </a:pPr>
            <a:endParaRPr lang="en-US" b="1" dirty="0" smtClean="0"/>
          </a:p>
          <a:p>
            <a:pPr marL="230188" lvl="3" indent="0">
              <a:buNone/>
            </a:pPr>
            <a:endParaRPr lang="en-US" b="1" dirty="0" smtClean="0"/>
          </a:p>
          <a:p>
            <a:pPr marL="0" lvl="2" indent="0">
              <a:buNone/>
            </a:pPr>
            <a:endParaRPr lang="en-US" b="1" dirty="0"/>
          </a:p>
          <a:p>
            <a:pPr marL="0" lvl="2" indent="0">
              <a:buNone/>
            </a:pPr>
            <a:endParaRPr lang="en-US" sz="1800" b="1" dirty="0" smtClean="0"/>
          </a:p>
          <a:p>
            <a:pPr marL="230188" lvl="3" indent="0">
              <a:buNone/>
            </a:pPr>
            <a:endParaRPr lang="en-US" b="1" dirty="0" smtClean="0"/>
          </a:p>
          <a:p>
            <a:pPr marL="230188" lvl="3" indent="0">
              <a:buNone/>
            </a:pPr>
            <a:endParaRPr lang="en-US" b="1" dirty="0" smtClean="0"/>
          </a:p>
          <a:p>
            <a:endParaRPr lang="en-US" sz="1800" b="1" dirty="0" smtClean="0"/>
          </a:p>
          <a:p>
            <a:pPr marL="230188" lvl="3" indent="0">
              <a:buNone/>
            </a:pPr>
            <a:endParaRPr lang="en-US" dirty="0" smtClean="0"/>
          </a:p>
          <a:p>
            <a:pPr lvl="1"/>
            <a:endParaRPr lang="en-US" sz="1200" dirty="0" smtClean="0"/>
          </a:p>
          <a:p>
            <a:pPr marL="0" indent="0">
              <a:buNone/>
            </a:pPr>
            <a:endParaRPr lang="en-US" sz="1800" b="1" dirty="0" smtClean="0"/>
          </a:p>
          <a:p>
            <a:pPr marL="230188" lvl="3" indent="0">
              <a:buNone/>
            </a:pPr>
            <a:endParaRPr lang="en-US" sz="1200" b="1" dirty="0" smtClean="0"/>
          </a:p>
          <a:p>
            <a:pPr>
              <a:buFont typeface="Arial" panose="020B0604020202020204" pitchFamily="34" charset="0"/>
              <a:buChar char="•"/>
            </a:pPr>
            <a:endParaRPr lang="en-US" sz="1800" b="1" dirty="0"/>
          </a:p>
          <a:p>
            <a:pPr lvl="3">
              <a:buFont typeface="Arial" panose="020B0604020202020204" pitchFamily="34" charset="0"/>
              <a:buChar char="•"/>
            </a:pPr>
            <a:endParaRPr lang="en-US" b="1" dirty="0" smtClean="0"/>
          </a:p>
          <a:p>
            <a:pPr lvl="3">
              <a:buFont typeface="Arial" panose="020B0604020202020204" pitchFamily="34" charset="0"/>
              <a:buChar char="•"/>
            </a:pPr>
            <a:endParaRPr lang="en-US" sz="1200" dirty="0"/>
          </a:p>
        </p:txBody>
      </p:sp>
      <p:sp>
        <p:nvSpPr>
          <p:cNvPr id="4" name="Slide Number Placeholder 3"/>
          <p:cNvSpPr>
            <a:spLocks noGrp="1"/>
          </p:cNvSpPr>
          <p:nvPr>
            <p:ph type="sldNum" sz="quarter" idx="12"/>
          </p:nvPr>
        </p:nvSpPr>
        <p:spPr/>
        <p:txBody>
          <a:bodyPr/>
          <a:lstStyle/>
          <a:p>
            <a:fld id="{E12D0507-9F86-7A45-BE8E-43760B9F92AA}" type="slidenum">
              <a:rPr lang="en-US" smtClean="0"/>
              <a:pPr/>
              <a:t>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94745332"/>
              </p:ext>
            </p:extLst>
          </p:nvPr>
        </p:nvGraphicFramePr>
        <p:xfrm>
          <a:off x="1589809" y="2052559"/>
          <a:ext cx="3366656" cy="1693545"/>
        </p:xfrm>
        <a:graphic>
          <a:graphicData uri="http://schemas.openxmlformats.org/drawingml/2006/table">
            <a:tbl>
              <a:tblPr>
                <a:tableStyleId>{616DA210-FB5B-4158-B5E0-FEB733F419BA}</a:tableStyleId>
              </a:tblPr>
              <a:tblGrid>
                <a:gridCol w="872332"/>
                <a:gridCol w="2494324"/>
              </a:tblGrid>
              <a:tr h="1905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200" b="1" i="0" u="none" strike="noStrike" dirty="0" smtClean="0">
                        <a:solidFill>
                          <a:srgbClr val="000000"/>
                        </a:solidFill>
                        <a:effectLst/>
                        <a:latin typeface="+mn-lt"/>
                      </a:endParaRPr>
                    </a:p>
                    <a:p>
                      <a:pPr marL="0" marR="0" lvl="0" indent="0" algn="ctr" defTabSz="4572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rgbClr val="000000"/>
                          </a:solidFill>
                          <a:effectLst/>
                          <a:latin typeface="+mn-lt"/>
                        </a:rPr>
                        <a:t>Weight Given</a:t>
                      </a:r>
                    </a:p>
                    <a:p>
                      <a:pPr algn="ctr" fontAlgn="b"/>
                      <a:endParaRPr lang="en-US" sz="1200" b="0" i="0" u="none" strike="noStrike" dirty="0">
                        <a:solidFill>
                          <a:srgbClr val="000000"/>
                        </a:solidFill>
                        <a:effectLst/>
                        <a:latin typeface="+mn-lt"/>
                      </a:endParaRPr>
                    </a:p>
                  </a:txBody>
                  <a:tcPr marL="9525" marR="9525" marT="9525"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rgbClr val="000000"/>
                          </a:solidFill>
                          <a:effectLst/>
                          <a:latin typeface="+mn-lt"/>
                        </a:rPr>
                        <a:t>Factors</a:t>
                      </a:r>
                    </a:p>
                    <a:p>
                      <a:pPr algn="ctr" fontAlgn="b"/>
                      <a:endParaRPr lang="en-US" sz="1200" b="0" i="0" u="none" strike="noStrike" dirty="0">
                        <a:solidFill>
                          <a:srgbClr val="000000"/>
                        </a:solidFill>
                        <a:effectLst/>
                        <a:latin typeface="+mn-lt"/>
                      </a:endParaRPr>
                    </a:p>
                  </a:txBody>
                  <a:tcPr marL="9525" marR="9525" marT="9525" marB="0" anchor="b"/>
                </a:tc>
              </a:tr>
              <a:tr h="190500">
                <a:tc>
                  <a:txBody>
                    <a:bodyPr/>
                    <a:lstStyle/>
                    <a:p>
                      <a:pPr algn="ctr" fontAlgn="b"/>
                      <a:r>
                        <a:rPr lang="en-US" sz="1200" b="0" i="0" u="none" strike="noStrike" dirty="0" smtClean="0">
                          <a:solidFill>
                            <a:schemeClr val="tx1"/>
                          </a:solidFill>
                          <a:effectLst/>
                          <a:latin typeface="+mn-lt"/>
                        </a:rPr>
                        <a:t>NA/Already</a:t>
                      </a:r>
                      <a:r>
                        <a:rPr lang="en-US" sz="1200" b="0" i="0" u="none" strike="noStrike" baseline="0" dirty="0" smtClean="0">
                          <a:solidFill>
                            <a:schemeClr val="tx1"/>
                          </a:solidFill>
                          <a:effectLst/>
                          <a:latin typeface="+mn-lt"/>
                        </a:rPr>
                        <a:t> done</a:t>
                      </a:r>
                      <a:endParaRPr lang="en-US" sz="1200" b="0" i="0" u="none" strike="noStrike" dirty="0">
                        <a:solidFill>
                          <a:srgbClr val="000000"/>
                        </a:solidFill>
                        <a:effectLst/>
                        <a:latin typeface="+mn-lt"/>
                      </a:endParaRPr>
                    </a:p>
                  </a:txBody>
                  <a:tcPr marL="9525" marR="9525" marT="9525" marB="0" anchor="b"/>
                </a:tc>
                <a:tc>
                  <a:txBody>
                    <a:bodyPr/>
                    <a:lstStyle/>
                    <a:p>
                      <a:pPr algn="ctr" fontAlgn="b"/>
                      <a:r>
                        <a:rPr lang="en-US" sz="1200" u="none" strike="noStrike" dirty="0">
                          <a:effectLst/>
                          <a:latin typeface="+mn-lt"/>
                        </a:rPr>
                        <a:t>Genre Implicit Weight Value</a:t>
                      </a:r>
                      <a:endParaRPr lang="en-US" sz="1200" b="0" i="0" u="none" strike="noStrike" dirty="0">
                        <a:solidFill>
                          <a:srgbClr val="000000"/>
                        </a:solidFill>
                        <a:effectLst/>
                        <a:latin typeface="+mn-lt"/>
                      </a:endParaRPr>
                    </a:p>
                  </a:txBody>
                  <a:tcPr marL="9525" marR="9525" marT="9525" marB="0" anchor="b"/>
                </a:tc>
              </a:tr>
              <a:tr h="190500">
                <a:tc>
                  <a:txBody>
                    <a:bodyPr/>
                    <a:lstStyle/>
                    <a:p>
                      <a:pPr algn="ctr" fontAlgn="b"/>
                      <a:r>
                        <a:rPr lang="en-US" sz="1200" u="none" strike="noStrike" dirty="0" smtClean="0">
                          <a:effectLst/>
                          <a:latin typeface="+mn-lt"/>
                        </a:rPr>
                        <a:t>0</a:t>
                      </a:r>
                      <a:endParaRPr lang="en-US" sz="1200" b="0" i="0" u="none" strike="noStrike" dirty="0">
                        <a:solidFill>
                          <a:srgbClr val="000000"/>
                        </a:solidFill>
                        <a:effectLst/>
                        <a:latin typeface="+mn-lt"/>
                      </a:endParaRPr>
                    </a:p>
                  </a:txBody>
                  <a:tcPr marL="9525" marR="9525" marT="9525" marB="0" anchor="b"/>
                </a:tc>
                <a:tc>
                  <a:txBody>
                    <a:bodyPr/>
                    <a:lstStyle/>
                    <a:p>
                      <a:pPr algn="ctr" fontAlgn="b"/>
                      <a:r>
                        <a:rPr lang="en-US" sz="1200" b="0" i="0" u="none" strike="noStrike" dirty="0" err="1" smtClean="0">
                          <a:solidFill>
                            <a:srgbClr val="000000"/>
                          </a:solidFill>
                          <a:effectLst/>
                          <a:latin typeface="+mn-lt"/>
                        </a:rPr>
                        <a:t>Times_Watched</a:t>
                      </a:r>
                      <a:r>
                        <a:rPr lang="en-US" sz="1200" b="0" i="0" u="none" strike="noStrike" baseline="0" dirty="0" smtClean="0">
                          <a:solidFill>
                            <a:srgbClr val="000000"/>
                          </a:solidFill>
                          <a:effectLst/>
                          <a:latin typeface="+mn-lt"/>
                        </a:rPr>
                        <a:t> - Free</a:t>
                      </a:r>
                      <a:endParaRPr lang="en-US" sz="1200" b="0" i="0" u="none" strike="noStrike" dirty="0">
                        <a:solidFill>
                          <a:srgbClr val="000000"/>
                        </a:solidFill>
                        <a:effectLst/>
                        <a:latin typeface="+mn-lt"/>
                      </a:endParaRPr>
                    </a:p>
                  </a:txBody>
                  <a:tcPr marL="9525" marR="9525" marT="9525" marB="0" anchor="b"/>
                </a:tc>
              </a:tr>
              <a:tr h="190500">
                <a:tc>
                  <a:txBody>
                    <a:bodyPr/>
                    <a:lstStyle/>
                    <a:p>
                      <a:pPr algn="ctr" fontAlgn="b"/>
                      <a:r>
                        <a:rPr lang="en-US" sz="1200" u="none" strike="noStrike" dirty="0" smtClean="0">
                          <a:effectLst/>
                          <a:latin typeface="+mn-lt"/>
                        </a:rPr>
                        <a:t>1</a:t>
                      </a:r>
                      <a:endParaRPr lang="en-US" sz="1200" b="0" i="0" u="none" strike="noStrike" dirty="0">
                        <a:solidFill>
                          <a:srgbClr val="000000"/>
                        </a:solidFill>
                        <a:effectLst/>
                        <a:latin typeface="+mn-lt"/>
                      </a:endParaRPr>
                    </a:p>
                  </a:txBody>
                  <a:tcPr marL="9525" marR="9525" marT="9525"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200" b="0" i="0" u="none" strike="noStrike" dirty="0" err="1" smtClean="0">
                          <a:solidFill>
                            <a:srgbClr val="000000"/>
                          </a:solidFill>
                          <a:effectLst/>
                          <a:latin typeface="+mn-lt"/>
                        </a:rPr>
                        <a:t>Times_Watched</a:t>
                      </a:r>
                      <a:r>
                        <a:rPr lang="en-US" sz="1200" b="0" i="0" u="none" strike="noStrike" baseline="0" dirty="0" smtClean="0">
                          <a:solidFill>
                            <a:srgbClr val="000000"/>
                          </a:solidFill>
                          <a:effectLst/>
                          <a:latin typeface="+mn-lt"/>
                        </a:rPr>
                        <a:t> – Rent</a:t>
                      </a:r>
                      <a:endParaRPr lang="en-US" sz="1200" b="0" i="0" u="none" strike="noStrike" dirty="0" smtClean="0">
                        <a:solidFill>
                          <a:srgbClr val="000000"/>
                        </a:solidFill>
                        <a:effectLst/>
                        <a:latin typeface="+mn-lt"/>
                      </a:endParaRPr>
                    </a:p>
                  </a:txBody>
                  <a:tcPr marL="9525" marR="9525" marT="9525" marB="0" anchor="b"/>
                </a:tc>
              </a:tr>
              <a:tr h="190500">
                <a:tc>
                  <a:txBody>
                    <a:bodyPr/>
                    <a:lstStyle/>
                    <a:p>
                      <a:pPr algn="ctr" fontAlgn="b"/>
                      <a:r>
                        <a:rPr lang="en-US" sz="1200" b="0" i="0" u="none" strike="noStrike" dirty="0" smtClean="0">
                          <a:solidFill>
                            <a:schemeClr val="tx1"/>
                          </a:solidFill>
                          <a:effectLst/>
                          <a:latin typeface="+mn-lt"/>
                        </a:rPr>
                        <a:t>2</a:t>
                      </a:r>
                      <a:endParaRPr lang="en-US" sz="1200" b="0" i="0" u="none" strike="noStrike" dirty="0">
                        <a:solidFill>
                          <a:srgbClr val="000000"/>
                        </a:solidFill>
                        <a:effectLst/>
                        <a:latin typeface="+mn-lt"/>
                      </a:endParaRPr>
                    </a:p>
                  </a:txBody>
                  <a:tcPr marL="9525" marR="9525" marT="9525" marB="0" anchor="b"/>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0" i="0" u="none" strike="noStrike" dirty="0" err="1" smtClean="0">
                          <a:solidFill>
                            <a:srgbClr val="000000"/>
                          </a:solidFill>
                          <a:effectLst/>
                          <a:latin typeface="+mn-lt"/>
                        </a:rPr>
                        <a:t>Times_Watched</a:t>
                      </a:r>
                      <a:r>
                        <a:rPr lang="en-US" sz="1200" b="0" i="0" u="none" strike="noStrike" baseline="0" dirty="0" smtClean="0">
                          <a:solidFill>
                            <a:srgbClr val="000000"/>
                          </a:solidFill>
                          <a:effectLst/>
                          <a:latin typeface="+mn-lt"/>
                        </a:rPr>
                        <a:t> - Purchase</a:t>
                      </a:r>
                      <a:endParaRPr lang="en-US" sz="1200" b="0" i="0" u="none" strike="noStrike" dirty="0" smtClean="0">
                        <a:solidFill>
                          <a:srgbClr val="000000"/>
                        </a:solidFill>
                        <a:effectLst/>
                        <a:latin typeface="+mn-lt"/>
                      </a:endParaRPr>
                    </a:p>
                  </a:txBody>
                  <a:tcPr marL="9525" marR="9525" marT="9525" marB="0" anchor="b"/>
                </a:tc>
              </a:tr>
            </a:tbl>
          </a:graphicData>
        </a:graphic>
      </p:graphicFrame>
      <p:sp>
        <p:nvSpPr>
          <p:cNvPr id="9" name="TextBox 8"/>
          <p:cNvSpPr txBox="1"/>
          <p:nvPr/>
        </p:nvSpPr>
        <p:spPr>
          <a:xfrm>
            <a:off x="5444837" y="1812258"/>
            <a:ext cx="3470564" cy="1477328"/>
          </a:xfrm>
          <a:prstGeom prst="rect">
            <a:avLst/>
          </a:prstGeom>
          <a:noFill/>
          <a:ln w="12700">
            <a:solidFill>
              <a:schemeClr val="tx1"/>
            </a:solidFill>
          </a:ln>
        </p:spPr>
        <p:txBody>
          <a:bodyPr wrap="square" rtlCol="0">
            <a:spAutoFit/>
          </a:bodyPr>
          <a:lstStyle/>
          <a:p>
            <a:r>
              <a:rPr lang="en-US" sz="1000" b="1" dirty="0" smtClean="0"/>
              <a:t>The “Times Watched” column was divided in cases and given different weighted depending of if the movie had been watched </a:t>
            </a:r>
            <a:r>
              <a:rPr lang="en-US" sz="1000" b="1" dirty="0" err="1" smtClean="0"/>
              <a:t>Free,Rented</a:t>
            </a:r>
            <a:r>
              <a:rPr lang="en-US" sz="1000" b="1" dirty="0" smtClean="0"/>
              <a:t> or Purchased. </a:t>
            </a:r>
          </a:p>
          <a:p>
            <a:endParaRPr lang="en-US" sz="1000" b="1" dirty="0" smtClean="0"/>
          </a:p>
          <a:p>
            <a:r>
              <a:rPr lang="en-US" sz="1000" b="1" dirty="0" smtClean="0"/>
              <a:t>Since there might have been scenarios were the VOD might had been watched for free and also rented or purchased, the highest weighted was give in this scenario.</a:t>
            </a:r>
            <a:endParaRPr lang="en-US" sz="1000" b="1" dirty="0"/>
          </a:p>
          <a:p>
            <a:endParaRPr lang="en-US" sz="1000" b="1" dirty="0"/>
          </a:p>
        </p:txBody>
      </p:sp>
      <p:sp>
        <p:nvSpPr>
          <p:cNvPr id="10" name="Bent-Up Arrow 9"/>
          <p:cNvSpPr/>
          <p:nvPr/>
        </p:nvSpPr>
        <p:spPr>
          <a:xfrm>
            <a:off x="5024107" y="3392316"/>
            <a:ext cx="607766" cy="353291"/>
          </a:xfrm>
          <a:prstGeom prst="bentUp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2530665730"/>
              </p:ext>
            </p:extLst>
          </p:nvPr>
        </p:nvGraphicFramePr>
        <p:xfrm>
          <a:off x="2127591" y="4585923"/>
          <a:ext cx="5657747" cy="933450"/>
        </p:xfrm>
        <a:graphic>
          <a:graphicData uri="http://schemas.openxmlformats.org/drawingml/2006/table">
            <a:tbl>
              <a:tblPr>
                <a:tableStyleId>{616DA210-FB5B-4158-B5E0-FEB733F419BA}</a:tableStyleId>
              </a:tblPr>
              <a:tblGrid>
                <a:gridCol w="1218846"/>
                <a:gridCol w="2031069"/>
                <a:gridCol w="2407832"/>
              </a:tblGrid>
              <a:tr h="190500">
                <a:tc>
                  <a:txBody>
                    <a:bodyPr/>
                    <a:lstStyle/>
                    <a:p>
                      <a:pPr algn="ctr" fontAlgn="b"/>
                      <a:r>
                        <a:rPr lang="en-US" sz="1200" b="0" i="0" u="none" strike="noStrike" dirty="0" err="1" smtClean="0">
                          <a:solidFill>
                            <a:srgbClr val="000000"/>
                          </a:solidFill>
                          <a:effectLst/>
                          <a:latin typeface="+mn-lt"/>
                        </a:rPr>
                        <a:t>Acct_SK</a:t>
                      </a:r>
                      <a:endParaRPr lang="en-US" sz="1200" b="0" i="0" u="none" strike="noStrike" dirty="0">
                        <a:solidFill>
                          <a:srgbClr val="000000"/>
                        </a:solidFill>
                        <a:effectLst/>
                        <a:latin typeface="+mn-lt"/>
                      </a:endParaRPr>
                    </a:p>
                  </a:txBody>
                  <a:tcPr marL="9525" marR="9525" marT="9525"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endParaRPr lang="en-US" sz="1200" b="1" i="0" u="none" strike="noStrike" dirty="0" smtClean="0">
                        <a:solidFill>
                          <a:srgbClr val="000000"/>
                        </a:solidFill>
                        <a:effectLst/>
                        <a:latin typeface="+mn-lt"/>
                      </a:endParaRPr>
                    </a:p>
                    <a:p>
                      <a:pPr marL="0" marR="0" lvl="0" indent="0" algn="ctr" defTabSz="4572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rgbClr val="000000"/>
                          </a:solidFill>
                          <a:effectLst/>
                          <a:latin typeface="+mn-lt"/>
                        </a:rPr>
                        <a:t>Movie</a:t>
                      </a:r>
                      <a:r>
                        <a:rPr lang="en-US" sz="1200" b="1" i="0" u="none" strike="noStrike" baseline="0" dirty="0" smtClean="0">
                          <a:solidFill>
                            <a:srgbClr val="000000"/>
                          </a:solidFill>
                          <a:effectLst/>
                          <a:latin typeface="+mn-lt"/>
                        </a:rPr>
                        <a:t> Title</a:t>
                      </a:r>
                      <a:endParaRPr lang="en-US" sz="1200" b="1" i="0" u="none" strike="noStrike" dirty="0" smtClean="0">
                        <a:solidFill>
                          <a:srgbClr val="000000"/>
                        </a:solidFill>
                        <a:effectLst/>
                        <a:latin typeface="+mn-lt"/>
                      </a:endParaRPr>
                    </a:p>
                  </a:txBody>
                  <a:tcPr marL="9525" marR="9525" marT="9525" marB="0" anchor="b"/>
                </a:tc>
                <a:tc>
                  <a:txBody>
                    <a:bodyPr/>
                    <a:lstStyle/>
                    <a:p>
                      <a:pPr algn="ctr" fontAlgn="b"/>
                      <a:r>
                        <a:rPr lang="en-US" sz="1200" b="0" i="0" u="none" strike="noStrike" dirty="0" smtClean="0">
                          <a:solidFill>
                            <a:srgbClr val="000000"/>
                          </a:solidFill>
                          <a:effectLst/>
                          <a:latin typeface="+mn-lt"/>
                        </a:rPr>
                        <a:t>Implicit</a:t>
                      </a:r>
                      <a:r>
                        <a:rPr lang="en-US" sz="1200" b="0" i="0" u="none" strike="noStrike" baseline="0" dirty="0" smtClean="0">
                          <a:solidFill>
                            <a:srgbClr val="000000"/>
                          </a:solidFill>
                          <a:effectLst/>
                          <a:latin typeface="+mn-lt"/>
                        </a:rPr>
                        <a:t> Rating = sum of all the Weights * Factors</a:t>
                      </a:r>
                      <a:endParaRPr lang="en-US" sz="1200" b="0" i="0" u="none" strike="noStrike" dirty="0">
                        <a:solidFill>
                          <a:srgbClr val="000000"/>
                        </a:solidFill>
                        <a:effectLst/>
                        <a:latin typeface="+mn-lt"/>
                      </a:endParaRPr>
                    </a:p>
                  </a:txBody>
                  <a:tcPr marL="9525" marR="9525" marT="9525" marB="0" anchor="b"/>
                </a:tc>
              </a:tr>
              <a:tr h="190500">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200" b="0" u="none" strike="noStrike" dirty="0" smtClean="0">
                          <a:effectLst/>
                        </a:rPr>
                        <a:t>123</a:t>
                      </a:r>
                      <a:endParaRPr lang="en-US" sz="1200" b="0" i="0" u="none" strike="noStrike" dirty="0" smtClean="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0" i="0" u="none" strike="noStrike" dirty="0" smtClean="0">
                          <a:solidFill>
                            <a:schemeClr val="tx1"/>
                          </a:solidFill>
                          <a:effectLst/>
                          <a:latin typeface="+mn-lt"/>
                        </a:rPr>
                        <a:t>Title</a:t>
                      </a:r>
                      <a:r>
                        <a:rPr lang="en-US" sz="1200" b="0" i="0" u="none" strike="noStrike" baseline="0" dirty="0" smtClean="0">
                          <a:solidFill>
                            <a:schemeClr val="tx1"/>
                          </a:solidFill>
                          <a:effectLst/>
                          <a:latin typeface="+mn-lt"/>
                        </a:rPr>
                        <a:t> of Movie</a:t>
                      </a:r>
                      <a:endParaRPr lang="en-US" sz="1200" b="0" i="0" u="none" strike="noStrike" dirty="0">
                        <a:solidFill>
                          <a:srgbClr val="000000"/>
                        </a:solidFill>
                        <a:effectLst/>
                        <a:latin typeface="+mn-lt"/>
                      </a:endParaRPr>
                    </a:p>
                  </a:txBody>
                  <a:tcPr marL="9525" marR="9525" marT="9525" marB="0" anchor="b"/>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200" u="none" strike="noStrike" dirty="0" smtClean="0">
                          <a:effectLst/>
                          <a:latin typeface="+mn-lt"/>
                        </a:rPr>
                        <a:t>Genre Implicit Weight Value</a:t>
                      </a:r>
                      <a:endParaRPr lang="en-US" sz="1200" b="0" i="0" u="none" strike="noStrike" dirty="0" smtClean="0">
                        <a:solidFill>
                          <a:srgbClr val="000000"/>
                        </a:solidFill>
                        <a:effectLst/>
                        <a:latin typeface="+mn-lt"/>
                      </a:endParaRPr>
                    </a:p>
                    <a:p>
                      <a:pPr algn="ctr" fontAlgn="b"/>
                      <a:r>
                        <a:rPr lang="en-US" sz="1200" b="0" i="0" u="none" strike="noStrike" dirty="0" smtClean="0">
                          <a:solidFill>
                            <a:srgbClr val="000000"/>
                          </a:solidFill>
                          <a:effectLst/>
                          <a:latin typeface="+mn-lt"/>
                        </a:rPr>
                        <a:t>+</a:t>
                      </a:r>
                    </a:p>
                    <a:p>
                      <a:pPr algn="ctr" fontAlgn="b"/>
                      <a:r>
                        <a:rPr lang="en-US" sz="1200" b="0" i="0" u="none" strike="noStrike" dirty="0" smtClean="0">
                          <a:solidFill>
                            <a:srgbClr val="000000"/>
                          </a:solidFill>
                          <a:effectLst/>
                          <a:latin typeface="+mn-lt"/>
                        </a:rPr>
                        <a:t>(Weight Given * Times Watched)</a:t>
                      </a:r>
                      <a:endParaRPr lang="en-US" sz="1200" b="0" i="0" u="none" strike="noStrike" dirty="0">
                        <a:solidFill>
                          <a:srgbClr val="000000"/>
                        </a:solidFill>
                        <a:effectLst/>
                        <a:latin typeface="+mn-lt"/>
                      </a:endParaRPr>
                    </a:p>
                  </a:txBody>
                  <a:tcPr marL="9525" marR="9525" marT="9525" marB="0" anchor="b"/>
                </a:tc>
              </a:tr>
            </a:tbl>
          </a:graphicData>
        </a:graphic>
      </p:graphicFrame>
      <p:sp>
        <p:nvSpPr>
          <p:cNvPr id="12" name="TextBox 11"/>
          <p:cNvSpPr txBox="1"/>
          <p:nvPr/>
        </p:nvSpPr>
        <p:spPr>
          <a:xfrm>
            <a:off x="2784765" y="5631513"/>
            <a:ext cx="2660072" cy="707886"/>
          </a:xfrm>
          <a:prstGeom prst="rect">
            <a:avLst/>
          </a:prstGeom>
          <a:noFill/>
          <a:ln w="12700">
            <a:solidFill>
              <a:schemeClr val="tx1"/>
            </a:solidFill>
          </a:ln>
        </p:spPr>
        <p:txBody>
          <a:bodyPr wrap="square" rtlCol="0">
            <a:spAutoFit/>
          </a:bodyPr>
          <a:lstStyle/>
          <a:p>
            <a:r>
              <a:rPr lang="en-US" sz="1000" b="1" dirty="0" smtClean="0"/>
              <a:t>As a final step - “Implicit Rating” was scaled on a range of 1 to 5(similar to ratings on IMDB)  to keep all values in a specific range for a balance dataset.</a:t>
            </a:r>
            <a:endParaRPr lang="en-US" sz="1000" b="1" dirty="0"/>
          </a:p>
        </p:txBody>
      </p:sp>
      <p:sp>
        <p:nvSpPr>
          <p:cNvPr id="13" name="Bent-Up Arrow 12"/>
          <p:cNvSpPr/>
          <p:nvPr/>
        </p:nvSpPr>
        <p:spPr>
          <a:xfrm>
            <a:off x="5491595" y="5541819"/>
            <a:ext cx="280555" cy="265305"/>
          </a:xfrm>
          <a:prstGeom prst="bentUp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2098936"/>
      </p:ext>
    </p:extLst>
  </p:cSld>
  <p:clrMapOvr>
    <a:masterClrMapping/>
  </p:clrMapOvr>
  <p:timing>
    <p:tnLst>
      <p:par>
        <p:cTn id="1" dur="indefinite" restart="never" nodeType="tmRoot"/>
      </p:par>
    </p:tnLst>
  </p:timing>
</p:sld>
</file>

<file path=ppt/theme/theme1.xml><?xml version="1.0" encoding="utf-8"?>
<a:theme xmlns:a="http://schemas.openxmlformats.org/drawingml/2006/main" name="Program_Update_Mobile_Coach_11032015_v3">
  <a:themeElements>
    <a:clrScheme name="Verizon PowerPoint 2015">
      <a:dk1>
        <a:srgbClr val="000000"/>
      </a:dk1>
      <a:lt1>
        <a:srgbClr val="FFFFFF"/>
      </a:lt1>
      <a:dk2>
        <a:srgbClr val="333333"/>
      </a:dk2>
      <a:lt2>
        <a:srgbClr val="F6F6F6"/>
      </a:lt2>
      <a:accent1>
        <a:srgbClr val="CD040B"/>
      </a:accent1>
      <a:accent2>
        <a:srgbClr val="E4E5E3"/>
      </a:accent2>
      <a:accent3>
        <a:srgbClr val="82CEAC"/>
      </a:accent3>
      <a:accent4>
        <a:srgbClr val="ABE0F9"/>
      </a:accent4>
      <a:accent5>
        <a:srgbClr val="FBD362"/>
      </a:accent5>
      <a:accent6>
        <a:srgbClr val="F9B295"/>
      </a:accent6>
      <a:hlink>
        <a:srgbClr val="0066CC"/>
      </a:hlink>
      <a:folHlink>
        <a:srgbClr val="0066CC"/>
      </a:folHlink>
    </a:clrScheme>
    <a:fontScheme name="Verizon PowerPoint 2015">
      <a:majorFont>
        <a:latin typeface="NeueHaasGroteskDisp Std"/>
        <a:ea typeface=""/>
        <a:cs typeface=""/>
      </a:majorFont>
      <a:minorFont>
        <a:latin typeface="NeueHaasGroteskText Std"/>
        <a:ea typeface=""/>
        <a:cs typeface=""/>
      </a:minorFont>
    </a:fontScheme>
    <a:fmtScheme name="Verizon PowerPoint 2015">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2.xml><?xml version="1.0" encoding="utf-8"?>
<a:theme xmlns:a="http://schemas.openxmlformats.org/drawingml/2006/main" name="1_Verizon PowerPoint Template_VZ_PPT_Template_Standard_v091913-Final">
  <a:themeElements>
    <a:clrScheme name="CORRECT COLORS FOR VERIZON">
      <a:dk1>
        <a:srgbClr val="6D6E71"/>
      </a:dk1>
      <a:lt1>
        <a:srgbClr val="FFFFFF"/>
      </a:lt1>
      <a:dk2>
        <a:srgbClr val="D2D2D2"/>
      </a:dk2>
      <a:lt2>
        <a:srgbClr val="FFFFFF"/>
      </a:lt2>
      <a:accent1>
        <a:srgbClr val="ED1C24"/>
      </a:accent1>
      <a:accent2>
        <a:srgbClr val="2E67B2"/>
      </a:accent2>
      <a:accent3>
        <a:srgbClr val="FADF4C"/>
      </a:accent3>
      <a:accent4>
        <a:srgbClr val="D2669F"/>
      </a:accent4>
      <a:accent5>
        <a:srgbClr val="7F3483"/>
      </a:accent5>
      <a:accent6>
        <a:srgbClr val="4A9A4D"/>
      </a:accent6>
      <a:hlink>
        <a:srgbClr val="0303DF"/>
      </a:hlink>
      <a:folHlink>
        <a:srgbClr val="632155"/>
      </a:folHlink>
    </a:clrScheme>
    <a:fontScheme name="Verizon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Verizon PowerPoint Template_Standard_v091913-Final" id="{4C6D3575-FC1B-4DEF-B0D0-5F1F73697135}" vid="{CB71CA4C-524C-4660-8404-11037B36387C}"/>
    </a:ext>
  </a:extLst>
</a:theme>
</file>

<file path=ppt/theme/theme3.xml><?xml version="1.0" encoding="utf-8"?>
<a:theme xmlns:a="http://schemas.openxmlformats.org/drawingml/2006/main" name="Verizon PowerPoint Template_VZ_PPT_Template_Standard_v091913-Final">
  <a:themeElements>
    <a:clrScheme name="CORRECT COLORS FOR VERIZON">
      <a:dk1>
        <a:srgbClr val="6D6E71"/>
      </a:dk1>
      <a:lt1>
        <a:srgbClr val="FFFFFF"/>
      </a:lt1>
      <a:dk2>
        <a:srgbClr val="D2D2D2"/>
      </a:dk2>
      <a:lt2>
        <a:srgbClr val="FFFFFF"/>
      </a:lt2>
      <a:accent1>
        <a:srgbClr val="ED1C24"/>
      </a:accent1>
      <a:accent2>
        <a:srgbClr val="2E67B2"/>
      </a:accent2>
      <a:accent3>
        <a:srgbClr val="FADF4C"/>
      </a:accent3>
      <a:accent4>
        <a:srgbClr val="D2669F"/>
      </a:accent4>
      <a:accent5>
        <a:srgbClr val="7F3483"/>
      </a:accent5>
      <a:accent6>
        <a:srgbClr val="4A9A4D"/>
      </a:accent6>
      <a:hlink>
        <a:srgbClr val="0303DF"/>
      </a:hlink>
      <a:folHlink>
        <a:srgbClr val="632155"/>
      </a:folHlink>
    </a:clrScheme>
    <a:fontScheme name="Verizon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Verizon PowerPoint Template_Standard_v091913-Final" id="{4C6D3575-FC1B-4DEF-B0D0-5F1F73697135}" vid="{CB71CA4C-524C-4660-8404-11037B36387C}"/>
    </a:ext>
  </a:extLst>
</a:theme>
</file>

<file path=ppt/theme/theme4.xml><?xml version="1.0" encoding="utf-8"?>
<a:theme xmlns:a="http://schemas.openxmlformats.org/drawingml/2006/main" name="VZ_PPT_Template_Standard_v091813-Final">
  <a:themeElements>
    <a:clrScheme name="USE THIS ONE FOR VERIZON">
      <a:dk1>
        <a:srgbClr val="6D6E71"/>
      </a:dk1>
      <a:lt1>
        <a:srgbClr val="FFFFFF"/>
      </a:lt1>
      <a:dk2>
        <a:srgbClr val="D2D2D2"/>
      </a:dk2>
      <a:lt2>
        <a:srgbClr val="FFFFFF"/>
      </a:lt2>
      <a:accent1>
        <a:srgbClr val="FF0000"/>
      </a:accent1>
      <a:accent2>
        <a:srgbClr val="2E67B2"/>
      </a:accent2>
      <a:accent3>
        <a:srgbClr val="FADF4C"/>
      </a:accent3>
      <a:accent4>
        <a:srgbClr val="D2669F"/>
      </a:accent4>
      <a:accent5>
        <a:srgbClr val="7F3483"/>
      </a:accent5>
      <a:accent6>
        <a:srgbClr val="4A9A4D"/>
      </a:accent6>
      <a:hlink>
        <a:srgbClr val="0303DF"/>
      </a:hlink>
      <a:folHlink>
        <a:srgbClr val="632155"/>
      </a:folHlink>
    </a:clrScheme>
    <a:fontScheme name="Verizon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solidFill>
            <a:schemeClr val="tx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13616</TotalTime>
  <Words>974</Words>
  <Application>Microsoft Office PowerPoint</Application>
  <PresentationFormat>On-screen Show (4:3)</PresentationFormat>
  <Paragraphs>370</Paragraphs>
  <Slides>15</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15</vt:i4>
      </vt:variant>
    </vt:vector>
  </HeadingPairs>
  <TitlesOfParts>
    <vt:vector size="24" baseType="lpstr">
      <vt:lpstr>Arial</vt:lpstr>
      <vt:lpstr>Arial Narrow</vt:lpstr>
      <vt:lpstr>Calibri</vt:lpstr>
      <vt:lpstr>NeueHaasGroteskDisp Std</vt:lpstr>
      <vt:lpstr>NeueHaasGroteskText Std</vt:lpstr>
      <vt:lpstr>Program_Update_Mobile_Coach_11032015_v3</vt:lpstr>
      <vt:lpstr>1_Verizon PowerPoint Template_VZ_PPT_Template_Standard_v091913-Final</vt:lpstr>
      <vt:lpstr>Verizon PowerPoint Template_VZ_PPT_Template_Standard_v091913-Final</vt:lpstr>
      <vt:lpstr>VZ_PPT_Template_Standard_v091813-Final</vt:lpstr>
      <vt:lpstr>VOD RECOMMENDATION MODEL </vt:lpstr>
      <vt:lpstr>VOD Recommendation Model - Overview</vt:lpstr>
      <vt:lpstr>Collaborative Filtering - Model Logic</vt:lpstr>
      <vt:lpstr>Collaborative Filtering – Data Expectations</vt:lpstr>
      <vt:lpstr>Implicit Ratings Formulation:</vt:lpstr>
      <vt:lpstr>Model Dataset - Construction Steps</vt:lpstr>
      <vt:lpstr>Model Dataset - Construction Steps  </vt:lpstr>
      <vt:lpstr>Model Dataset - Construction Steps</vt:lpstr>
      <vt:lpstr>Model Dataset - Construction Steps</vt:lpstr>
      <vt:lpstr>Collaborative filtering Rating’s Matrix </vt:lpstr>
      <vt:lpstr>Alternating Least Squares model</vt:lpstr>
      <vt:lpstr>Model Validation Phase - Results</vt:lpstr>
      <vt:lpstr>Sample Recommendation for a User:</vt:lpstr>
      <vt:lpstr>Model Recommendation - Use Case</vt:lpstr>
      <vt:lpstr>PowerPoint Presentation</vt:lpstr>
    </vt:vector>
  </TitlesOfParts>
  <Company>Verizon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Update – Mobile Coach</dc:title>
  <dc:creator>Arun Jinde</dc:creator>
  <cp:lastModifiedBy>Shet, Prajval</cp:lastModifiedBy>
  <cp:revision>1035</cp:revision>
  <dcterms:created xsi:type="dcterms:W3CDTF">2015-11-03T08:33:27Z</dcterms:created>
  <dcterms:modified xsi:type="dcterms:W3CDTF">2020-01-15T15:41:55Z</dcterms:modified>
</cp:coreProperties>
</file>